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0" r:id="rId4"/>
    <p:sldMasterId id="2147483761" r:id="rId5"/>
  </p:sldMasterIdLst>
  <p:notesMasterIdLst>
    <p:notesMasterId r:id="rId15"/>
  </p:notesMasterIdLst>
  <p:sldIdLst>
    <p:sldId id="257" r:id="rId6"/>
    <p:sldId id="261" r:id="rId7"/>
    <p:sldId id="268" r:id="rId8"/>
    <p:sldId id="262" r:id="rId9"/>
    <p:sldId id="263" r:id="rId10"/>
    <p:sldId id="264" r:id="rId11"/>
    <p:sldId id="265" r:id="rId12"/>
    <p:sldId id="266" r:id="rId13"/>
    <p:sldId id="267" r:id="rId14"/>
  </p:sldIdLst>
  <p:sldSz cx="12192000" cy="6858000"/>
  <p:notesSz cx="6858000" cy="9144000"/>
  <p:defaultTextStyle>
    <a:defPPr>
      <a:defRPr lang="is-I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6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8901"/>
    <a:srgbClr val="2ABAD9"/>
    <a:srgbClr val="84A919"/>
    <a:srgbClr val="AFC769"/>
    <a:srgbClr val="F7B25A"/>
    <a:srgbClr val="74D2E6"/>
    <a:srgbClr val="C171C4"/>
    <a:srgbClr val="9813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4" autoAdjust="0"/>
    <p:restoredTop sz="69527" autoAdjust="0"/>
  </p:normalViewPr>
  <p:slideViewPr>
    <p:cSldViewPr snapToGrid="0" showGuides="1">
      <p:cViewPr varScale="1">
        <p:scale>
          <a:sx n="60" d="100"/>
          <a:sy n="60" d="100"/>
        </p:scale>
        <p:origin x="1550" y="48"/>
      </p:cViewPr>
      <p:guideLst>
        <p:guide orient="horz" pos="2160"/>
        <p:guide pos="386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5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s-I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5F0180-70A2-4266-A1B5-15BBAEC18850}" type="datetimeFigureOut">
              <a:rPr lang="is-IS" smtClean="0"/>
              <a:t>27.11.2018</a:t>
            </a:fld>
            <a:endParaRPr lang="is-I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s-I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s-I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s-I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A6E9E4-44F9-499D-BDF9-04E12C9856DC}" type="slidenum">
              <a:rPr lang="is-IS" smtClean="0"/>
              <a:t>‹#›</a:t>
            </a:fld>
            <a:endParaRPr lang="is-IS"/>
          </a:p>
        </p:txBody>
      </p:sp>
    </p:spTree>
    <p:extLst>
      <p:ext uri="{BB962C8B-B14F-4D97-AF65-F5344CB8AC3E}">
        <p14:creationId xmlns:p14="http://schemas.microsoft.com/office/powerpoint/2010/main" val="403525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s-IS" dirty="0"/>
              <a:t>W</a:t>
            </a:r>
            <a:r>
              <a:rPr lang="is-IS" baseline="0" dirty="0"/>
              <a:t>e are here to tell you a little bit about our operations and how our services can benefit your company</a:t>
            </a:r>
            <a:endParaRPr lang="is-IS" dirty="0"/>
          </a:p>
          <a:p>
            <a:endParaRPr lang="is-I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85C6001-301F-485E-8302-F4024F191293}" type="slidenum">
              <a:rPr kumimoji="0" lang="is-I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6040480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Hingað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hafa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útgáfustýringarkerfi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verið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hýst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miðlæg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notuð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gegnum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client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tól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breytir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þessari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hugsun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nú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útgáfustýringin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í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heild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dreif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milli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þjóna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jafnvel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notanda.</a:t>
            </a:r>
          </a:p>
          <a:p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Þetta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dregur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úr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áhættu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á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tapaðri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vinnu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auk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þess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að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gefa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notandanum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aukið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frelsi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að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vinna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afurðir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í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bitum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Þetta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hefur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líka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góð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áhrif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á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hraða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þar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það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þarf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nær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aldrei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að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tala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við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miðlægan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þjón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gefur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þér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færi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á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að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vinna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ótengd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útgáfutólið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sjálft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á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meðan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GitHub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hvort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eða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off premise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miðlægur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dreifingaraðili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fyrir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hyrslurnar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GitHub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sér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m.a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um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aðgangsstýringu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gefur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yfirsýn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yfir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framlag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notanda,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heldur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utan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um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vandamál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útgáfusögu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o.fl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Notum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aðallega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bash í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námskeiðinu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að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fá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góða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tilfinningu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fyrir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git.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Mörg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GUI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tól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eru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í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boði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TortoiseGit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einfaldasta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skrefið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fyrir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þá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koma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úr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Subversion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umhverfinu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Auk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þess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að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vera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mjög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notendavænt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stutt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tól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is-IS" dirty="0"/>
              <a:t>Fjölmörg IDE bjóða </a:t>
            </a:r>
            <a:r>
              <a:rPr lang="is-IS" dirty="0" err="1"/>
              <a:t>plugin</a:t>
            </a:r>
            <a:r>
              <a:rPr lang="is-IS" dirty="0"/>
              <a:t>. Þetta er allt sami hluturinn samt.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B614BAA-5558-4AF7-B12D-544FC12A41FA}" type="slidenum">
              <a:rPr kumimoji="0" lang="is-I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608560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s-IS" dirty="0"/>
              <a:t>Allt námsefnið er á </a:t>
            </a:r>
            <a:r>
              <a:rPr lang="is-IS" dirty="0" err="1"/>
              <a:t>github</a:t>
            </a:r>
            <a:r>
              <a:rPr lang="is-IS" dirty="0"/>
              <a:t> undir slóðinni </a:t>
            </a:r>
            <a:r>
              <a:rPr lang="is-IS" dirty="0" err="1"/>
              <a:t>gummikalli</a:t>
            </a:r>
            <a:r>
              <a:rPr lang="is-IS" dirty="0"/>
              <a:t>/</a:t>
            </a:r>
            <a:r>
              <a:rPr lang="is-IS" dirty="0" err="1"/>
              <a:t>git</a:t>
            </a:r>
            <a:r>
              <a:rPr lang="is-IS" dirty="0"/>
              <a:t>-</a:t>
            </a:r>
            <a:r>
              <a:rPr lang="is-IS" dirty="0" err="1"/>
              <a:t>namskeid</a:t>
            </a:r>
            <a:r>
              <a:rPr lang="is-IS" dirty="0"/>
              <a:t>.</a:t>
            </a:r>
            <a:r>
              <a:rPr lang="is-IS" dirty="0" err="1"/>
              <a:t>git</a:t>
            </a:r>
            <a:endParaRPr lang="is-IS" dirty="0"/>
          </a:p>
          <a:p>
            <a:endParaRPr lang="is-IS" dirty="0"/>
          </a:p>
          <a:p>
            <a:r>
              <a:rPr lang="is-IS" dirty="0"/>
              <a:t>Með </a:t>
            </a:r>
            <a:r>
              <a:rPr lang="is-IS" dirty="0" err="1"/>
              <a:t>git</a:t>
            </a:r>
            <a:r>
              <a:rPr lang="is-IS" dirty="0"/>
              <a:t> </a:t>
            </a:r>
            <a:r>
              <a:rPr lang="is-IS" dirty="0" err="1"/>
              <a:t>clone</a:t>
            </a:r>
            <a:r>
              <a:rPr lang="is-IS" dirty="0"/>
              <a:t> þá sóttum við afrit af námsefninu. Ásamt allri sögu þess. Þ.e. Öllum þeim stöðum þar sem ég ákvað að gera </a:t>
            </a:r>
            <a:r>
              <a:rPr lang="is-IS" dirty="0" err="1"/>
              <a:t>commit</a:t>
            </a:r>
            <a:r>
              <a:rPr lang="is-IS" dirty="0"/>
              <a:t> meðan ég var að semja námsefnið.</a:t>
            </a:r>
          </a:p>
          <a:p>
            <a:endParaRPr lang="is-IS" dirty="0"/>
          </a:p>
          <a:p>
            <a:r>
              <a:rPr lang="is-IS" dirty="0" err="1"/>
              <a:t>Git</a:t>
            </a:r>
            <a:r>
              <a:rPr lang="is-IS" dirty="0"/>
              <a:t> –</a:t>
            </a:r>
            <a:r>
              <a:rPr lang="is-IS" dirty="0" err="1"/>
              <a:t>grep</a:t>
            </a:r>
            <a:r>
              <a:rPr lang="is-IS" dirty="0"/>
              <a:t> </a:t>
            </a:r>
            <a:r>
              <a:rPr lang="is-IS" dirty="0" err="1"/>
              <a:t>adda</a:t>
            </a:r>
            <a:r>
              <a:rPr lang="is-IS" dirty="0"/>
              <a:t> leitar í sögunni og birtir upplýsingar um </a:t>
            </a:r>
            <a:r>
              <a:rPr lang="is-IS" dirty="0" err="1"/>
              <a:t>commit</a:t>
            </a:r>
            <a:r>
              <a:rPr lang="is-IS" dirty="0"/>
              <a:t> með textanum „</a:t>
            </a:r>
            <a:r>
              <a:rPr lang="is-IS" dirty="0" err="1"/>
              <a:t>adda</a:t>
            </a:r>
            <a:r>
              <a:rPr lang="is-IS" dirty="0"/>
              <a:t>“.</a:t>
            </a:r>
          </a:p>
          <a:p>
            <a:endParaRPr lang="is-IS" dirty="0"/>
          </a:p>
          <a:p>
            <a:r>
              <a:rPr lang="is-IS" dirty="0"/>
              <a:t>Skipanir eru fjölmargar og vel skjalaðar á </a:t>
            </a:r>
            <a:r>
              <a:rPr lang="is-IS" dirty="0" err="1"/>
              <a:t>git</a:t>
            </a:r>
            <a:r>
              <a:rPr lang="is-IS" dirty="0"/>
              <a:t>-</a:t>
            </a:r>
            <a:r>
              <a:rPr lang="is-IS" dirty="0" err="1"/>
              <a:t>scm</a:t>
            </a:r>
            <a:r>
              <a:rPr lang="is-IS" dirty="0"/>
              <a:t>.</a:t>
            </a:r>
            <a:r>
              <a:rPr lang="is-IS" dirty="0" err="1"/>
              <a:t>com</a:t>
            </a:r>
            <a:r>
              <a:rPr lang="is-IS" dirty="0"/>
              <a:t>. Þumalputtareglan er líklega sú, að ef það er grunn aðgerð í Linux skel, þá er það örugglega hægt í </a:t>
            </a:r>
            <a:r>
              <a:rPr lang="is-IS" dirty="0" err="1"/>
              <a:t>Git</a:t>
            </a:r>
            <a:r>
              <a:rPr lang="is-IS" dirty="0"/>
              <a:t> </a:t>
            </a:r>
            <a:r>
              <a:rPr lang="is-IS" dirty="0" err="1"/>
              <a:t>Bash</a:t>
            </a:r>
            <a:r>
              <a:rPr lang="is-I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A6E9E4-44F9-499D-BDF9-04E12C9856DC}" type="slidenum">
              <a:rPr lang="is-IS" smtClean="0"/>
              <a:t>3</a:t>
            </a:fld>
            <a:endParaRPr lang="is-IS"/>
          </a:p>
        </p:txBody>
      </p:sp>
    </p:spTree>
    <p:extLst>
      <p:ext uri="{BB962C8B-B14F-4D97-AF65-F5344CB8AC3E}">
        <p14:creationId xmlns:p14="http://schemas.microsoft.com/office/powerpoint/2010/main" val="29506628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s-IS" dirty="0" err="1"/>
              <a:t>Branch</a:t>
            </a:r>
            <a:r>
              <a:rPr lang="is-IS" dirty="0"/>
              <a:t> gefur þér leið til að búa til hliðarútgáfu af öllu og gera breytingar án þess að það hafi áhrif á master </a:t>
            </a:r>
            <a:r>
              <a:rPr lang="is-IS" dirty="0" err="1"/>
              <a:t>branch</a:t>
            </a:r>
            <a:r>
              <a:rPr lang="is-IS" dirty="0"/>
              <a:t>. </a:t>
            </a:r>
          </a:p>
          <a:p>
            <a:endParaRPr lang="is-IS" dirty="0"/>
          </a:p>
          <a:p>
            <a:r>
              <a:rPr lang="is-IS" dirty="0"/>
              <a:t>Skipunin </a:t>
            </a:r>
            <a:r>
              <a:rPr lang="is-IS" dirty="0" err="1"/>
              <a:t>checkout</a:t>
            </a:r>
            <a:r>
              <a:rPr lang="is-IS" dirty="0"/>
              <a:t> skiptir um </a:t>
            </a:r>
            <a:r>
              <a:rPr lang="is-IS" dirty="0" err="1"/>
              <a:t>branch</a:t>
            </a:r>
            <a:r>
              <a:rPr lang="is-IS" dirty="0"/>
              <a:t> –b býr til nýtt </a:t>
            </a:r>
            <a:r>
              <a:rPr lang="is-IS" dirty="0" err="1"/>
              <a:t>branch</a:t>
            </a:r>
            <a:r>
              <a:rPr lang="is-IS" dirty="0"/>
              <a:t>. Til að hoppa á milli þá getur þú alltaf gert </a:t>
            </a:r>
            <a:r>
              <a:rPr lang="is-IS" dirty="0" err="1"/>
              <a:t>checkout</a:t>
            </a:r>
            <a:r>
              <a:rPr lang="is-IS" dirty="0"/>
              <a:t> master (en ekki gera það, þú vinnur á þínu </a:t>
            </a:r>
            <a:r>
              <a:rPr lang="is-IS" dirty="0" err="1"/>
              <a:t>branch</a:t>
            </a:r>
            <a:r>
              <a:rPr lang="is-IS" dirty="0"/>
              <a:t> að mestu í þessu námskeiði).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B614BAA-5558-4AF7-B12D-544FC12A41FA}" type="slidenum">
              <a:rPr kumimoji="0" lang="is-I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759182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Stage,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undanfari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commit.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Munurinn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á staged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óhreinni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skrá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að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ef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þú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með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skrá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hefur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verið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breytt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þá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veit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git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af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því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þegar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þú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setur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hana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í staged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þá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vistar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git snapshot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af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henni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Það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mjög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mikilvægt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að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skilja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stage,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því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það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það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gerir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að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merkja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núverandi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útgáfu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af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skrá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part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af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næsta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commit.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Ef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þú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breytir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henni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í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millitíðinni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þá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hún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í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óbreyttri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mynd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partur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af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næsta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commit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nema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þú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gerir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add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aftur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(stage).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Þegar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þú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gerir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breytingu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þá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velur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þú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þær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skrár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þú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vilt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að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verði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hluti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af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næsta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commit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með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því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að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flytja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þær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í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stageing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svæði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is-I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B614BAA-5558-4AF7-B12D-544FC12A41FA}" type="slidenum">
              <a:rPr kumimoji="0" lang="is-I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009552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Þegar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þú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commitar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þá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ertu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að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taka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það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þú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búin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að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bæta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við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stageing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svæðið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vista snapshot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af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öllum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kóða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eins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hann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lítur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út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núna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Það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mikilvægt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að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vita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að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commit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vistar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aðeins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þetta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snapshot í local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hyrslunni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í rotini á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möppunni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útgáfustýrt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af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git. 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Þegar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þú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committar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skránni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úr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verkefni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eitt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þá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ertu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að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vista snapshot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af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því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í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stageing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svæði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Diff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gerir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samanburð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á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því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óhreynt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því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commitað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síðast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Þannig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þú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ættir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að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sjá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að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í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óhreinni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skránni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eru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7,8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9,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sú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þú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commitaðir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bara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með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1-6.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is-I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B614BAA-5558-4AF7-B12D-544FC12A41FA}" type="slidenum">
              <a:rPr kumimoji="0" lang="is-I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452491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pride ourselves in being a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one-stop-shop for all your IT needs and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take great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pleasure in providing our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customers with the best possible service, a diverse but integrated range of solutions and services, a competent and innovative professional staff, and proven managerial skills. </a:t>
            </a:r>
            <a:endParaRPr lang="is-I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B614BAA-5558-4AF7-B12D-544FC12A41FA}" type="slidenum">
              <a:rPr kumimoji="0" lang="is-I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130311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pride ourselves in being a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one-stop-shop for all your IT needs and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take great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pleasure in providing our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customers with the best possible service, a diverse but integrated range of solutions and services, a competent and innovative professional staff, and proven managerial skills. </a:t>
            </a:r>
            <a:endParaRPr lang="is-I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B614BAA-5558-4AF7-B12D-544FC12A41FA}" type="slidenum">
              <a:rPr kumimoji="0" lang="is-I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555252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pride ourselves in being a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one-stop-shop for all your IT needs and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take great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pleasure in providing our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customers with the best possible service, a diverse but integrated range of solutions and services, a competent and innovative professional staff, and proven managerial skills. </a:t>
            </a:r>
            <a:endParaRPr lang="is-I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B614BAA-5558-4AF7-B12D-544FC12A41FA}" type="slidenum">
              <a:rPr kumimoji="0" lang="is-I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8795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yrsta glær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423C88F-DDB2-4E3C-828D-5801ECEF46F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921355" y="1845825"/>
            <a:ext cx="4360519" cy="13811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600" b="0"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921355" y="3605066"/>
            <a:ext cx="4100875" cy="62785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600">
                <a:latin typeface="Adelle Rg" panose="02000503060000020004" pitchFamily="50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s-I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B6F0A3-53A1-4F90-BFBF-564C7AE4175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220" y="5360527"/>
            <a:ext cx="1869176" cy="981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0676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Fyrsta glær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0ABA51D-6E6F-4F14-9D15-7D3D320EAE4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921355" y="1845825"/>
            <a:ext cx="4360519" cy="13811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600" b="0"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921355" y="3605066"/>
            <a:ext cx="4100875" cy="62785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600">
                <a:latin typeface="Adelle Rg" panose="02000503060000020004" pitchFamily="50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s-I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B6F0A3-53A1-4F90-BFBF-564C7AE4175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220" y="5360527"/>
            <a:ext cx="1869176" cy="981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1707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Fyrsta glær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8589C39-0C8E-409D-B2DF-690FBB853A2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921355" y="1845825"/>
            <a:ext cx="4360519" cy="13811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600" b="0"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921355" y="3605066"/>
            <a:ext cx="4100875" cy="62785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600">
                <a:latin typeface="Adelle Rg" panose="02000503060000020004" pitchFamily="50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s-I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B6F0A3-53A1-4F90-BFBF-564C7AE4175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220" y="5360527"/>
            <a:ext cx="1869176" cy="981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4026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Fyrsta glær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C8E020E-C65C-43BF-83A3-9E0A78AD4A0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921355" y="1845825"/>
            <a:ext cx="4360519" cy="13811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600" b="0"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921355" y="3605066"/>
            <a:ext cx="4100875" cy="62785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600">
                <a:latin typeface="Adelle Rg" panose="02000503060000020004" pitchFamily="50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s-I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B6F0A3-53A1-4F90-BFBF-564C7AE4175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220" y="5360527"/>
            <a:ext cx="1869176" cy="981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6705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Millikafli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36356" y="2601119"/>
            <a:ext cx="5761133" cy="13811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r">
              <a:defRPr sz="4800" b="0"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36356" y="4170179"/>
            <a:ext cx="5761133" cy="1655763"/>
          </a:xfrm>
          <a:prstGeom prst="rect">
            <a:avLst/>
          </a:prstGeom>
        </p:spPr>
        <p:txBody>
          <a:bodyPr anchor="t"/>
          <a:lstStyle>
            <a:lvl1pPr marL="0" indent="0" algn="r">
              <a:buNone/>
              <a:defRPr sz="2400">
                <a:latin typeface="Adelle Rg" panose="02000503060000020004" pitchFamily="50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s-I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533FA47-9C60-46B1-BE40-2A2CFBC8931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rot="10800000">
            <a:off x="9889069" y="3982245"/>
            <a:ext cx="1597376" cy="124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9020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llikafli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3517901" y="0"/>
            <a:ext cx="8674100" cy="6858000"/>
          </a:xfrm>
          <a:prstGeom prst="rect">
            <a:avLst/>
          </a:prstGeom>
          <a:gradFill>
            <a:gsLst>
              <a:gs pos="100000">
                <a:schemeClr val="accent1">
                  <a:lumMod val="45000"/>
                  <a:lumOff val="55000"/>
                  <a:alpha val="0"/>
                </a:schemeClr>
              </a:gs>
              <a:gs pos="36000">
                <a:schemeClr val="bg1">
                  <a:alpha val="84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B330173-A9BD-4B95-B4F5-E9F4D6FAFD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36356" y="2601119"/>
            <a:ext cx="5761133" cy="13811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r">
              <a:defRPr sz="4800" b="0"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A4DC7119-0E64-43F9-B3EC-FE20A7EA44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36356" y="4170179"/>
            <a:ext cx="5761133" cy="1655763"/>
          </a:xfrm>
          <a:prstGeom prst="rect">
            <a:avLst/>
          </a:prstGeom>
        </p:spPr>
        <p:txBody>
          <a:bodyPr anchor="t"/>
          <a:lstStyle>
            <a:lvl1pPr marL="0" indent="0" algn="r">
              <a:buNone/>
              <a:defRPr sz="2400">
                <a:latin typeface="Adelle Rg" panose="02000503060000020004" pitchFamily="50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s-I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5372825-B666-4153-9AD2-E04D4A20731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rot="10800000">
            <a:off x="9889069" y="3982245"/>
            <a:ext cx="1597376" cy="124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3787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llikafli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3517901" y="0"/>
            <a:ext cx="8674100" cy="6858000"/>
          </a:xfrm>
          <a:prstGeom prst="rect">
            <a:avLst/>
          </a:prstGeom>
          <a:gradFill>
            <a:gsLst>
              <a:gs pos="100000">
                <a:schemeClr val="accent1">
                  <a:lumMod val="45000"/>
                  <a:lumOff val="55000"/>
                  <a:alpha val="0"/>
                </a:schemeClr>
              </a:gs>
              <a:gs pos="37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CFB2304-A200-4AF6-A682-9701AB1687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36356" y="2601119"/>
            <a:ext cx="5761133" cy="13811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r">
              <a:defRPr sz="4800" b="0"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8DE0CD43-7864-48D3-AA61-3DDFC6FAD0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36356" y="4170179"/>
            <a:ext cx="5761133" cy="1655763"/>
          </a:xfrm>
          <a:prstGeom prst="rect">
            <a:avLst/>
          </a:prstGeom>
        </p:spPr>
        <p:txBody>
          <a:bodyPr anchor="t"/>
          <a:lstStyle>
            <a:lvl1pPr marL="0" indent="0" algn="r">
              <a:buNone/>
              <a:defRPr sz="2400">
                <a:latin typeface="Adelle Rg" panose="02000503060000020004" pitchFamily="50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s-I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5CC6F13-DE68-450E-BF8D-2C78A546196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rot="10800000">
            <a:off x="9889069" y="3982245"/>
            <a:ext cx="1597376" cy="124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55719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llikafli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122B2A9E-225F-435F-A644-539B32742F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4578" y="1782675"/>
            <a:ext cx="5761133" cy="13811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800" b="0"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7510701E-4A91-4B18-A29A-E8D80312D6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4578" y="3351735"/>
            <a:ext cx="5761133" cy="1655763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2400">
                <a:latin typeface="Adelle Rg" panose="02000503060000020004" pitchFamily="50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s-I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3D24686-3E6B-4602-97CD-6CD14E1F13B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36980" y="3163801"/>
            <a:ext cx="1597376" cy="124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90820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llikafli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BCA0CE35-0D16-4C0A-A6D3-D476EF9559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4578" y="1782675"/>
            <a:ext cx="5761133" cy="13811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800" b="0"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4A0E24AA-4C39-4255-9C6C-51822820E5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4578" y="3351735"/>
            <a:ext cx="5761133" cy="1655763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2400">
                <a:latin typeface="Adelle Rg" panose="02000503060000020004" pitchFamily="50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s-I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B04A162-0148-4B2C-8A23-2F8DC36FC62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36980" y="3163801"/>
            <a:ext cx="1597376" cy="124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81856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llikafli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0" t="167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 rot="10800000">
            <a:off x="-3" y="0"/>
            <a:ext cx="4830419" cy="6858000"/>
          </a:xfrm>
          <a:prstGeom prst="rect">
            <a:avLst/>
          </a:prstGeom>
          <a:gradFill>
            <a:gsLst>
              <a:gs pos="100000">
                <a:schemeClr val="accent1">
                  <a:lumMod val="45000"/>
                  <a:lumOff val="55000"/>
                  <a:alpha val="0"/>
                </a:schemeClr>
              </a:gs>
              <a:gs pos="35000">
                <a:schemeClr val="bg1">
                  <a:alpha val="84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1953DDA4-B6B8-43C5-BC0E-CE98A2FF95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4578" y="580408"/>
            <a:ext cx="5761133" cy="13811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800" b="0"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56310568-D031-4E36-ACA7-701F6707D6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4578" y="2149468"/>
            <a:ext cx="5761133" cy="1655763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2400">
                <a:latin typeface="Adelle Rg" panose="02000503060000020004" pitchFamily="50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s-I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6264464-4A70-4801-9A98-15742C35C48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36980" y="1961534"/>
            <a:ext cx="1597376" cy="124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47755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llikafli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1"/>
            <a:ext cx="12192001" cy="6858001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 rot="10800000">
            <a:off x="-1" y="0"/>
            <a:ext cx="3585173" cy="6858000"/>
          </a:xfrm>
          <a:prstGeom prst="rect">
            <a:avLst/>
          </a:prstGeom>
          <a:gradFill>
            <a:gsLst>
              <a:gs pos="100000">
                <a:schemeClr val="accent1">
                  <a:lumMod val="45000"/>
                  <a:lumOff val="55000"/>
                  <a:alpha val="0"/>
                </a:schemeClr>
              </a:gs>
              <a:gs pos="40000">
                <a:schemeClr val="bg1">
                  <a:alpha val="62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8870CA9-7C3C-4679-A5B3-6FC0DA3A54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8178" y="1092112"/>
            <a:ext cx="5192889" cy="13811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800" b="0"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4E41067A-BFED-482C-BD91-7A52B0AF7E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8178" y="2661172"/>
            <a:ext cx="5192889" cy="1655763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2400">
                <a:latin typeface="Adelle Rg" panose="02000503060000020004" pitchFamily="50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s-I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6CDA2E9-DFC5-421E-B4EF-A957FC5A45E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0581" y="2473238"/>
            <a:ext cx="1439820" cy="124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4978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ill og efn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860425"/>
            <a:ext cx="10515600" cy="7112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 b="1"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733551"/>
            <a:ext cx="10515600" cy="4443412"/>
          </a:xfrm>
          <a:prstGeom prst="rect">
            <a:avLst/>
          </a:prstGeom>
        </p:spPr>
        <p:txBody>
          <a:bodyPr>
            <a:normAutofit/>
          </a:bodyPr>
          <a:lstStyle>
            <a:lvl1pPr marL="180970" indent="-180970">
              <a:spcBef>
                <a:spcPts val="0"/>
              </a:spcBef>
              <a:spcAft>
                <a:spcPts val="600"/>
              </a:spcAft>
              <a:defRPr sz="2400">
                <a:latin typeface="Adelle Rg" panose="02000503060000020004" pitchFamily="50" charset="0"/>
              </a:defRPr>
            </a:lvl1pPr>
            <a:lvl2pPr marL="361942" indent="-180970">
              <a:spcBef>
                <a:spcPts val="0"/>
              </a:spcBef>
              <a:spcAft>
                <a:spcPts val="600"/>
              </a:spcAft>
              <a:defRPr sz="2000">
                <a:latin typeface="Adelle Rg" panose="02000503060000020004" pitchFamily="50" charset="0"/>
              </a:defRPr>
            </a:lvl2pPr>
            <a:lvl3pPr marL="542912" indent="-180970">
              <a:spcBef>
                <a:spcPts val="0"/>
              </a:spcBef>
              <a:spcAft>
                <a:spcPts val="600"/>
              </a:spcAft>
              <a:defRPr sz="1800">
                <a:latin typeface="Adelle Rg" panose="02000503060000020004" pitchFamily="50" charset="0"/>
              </a:defRPr>
            </a:lvl3pPr>
            <a:lvl4pPr marL="714357" indent="-171446">
              <a:spcBef>
                <a:spcPts val="0"/>
              </a:spcBef>
              <a:spcAft>
                <a:spcPts val="600"/>
              </a:spcAft>
              <a:defRPr sz="1600">
                <a:latin typeface="Adelle Rg" panose="02000503060000020004" pitchFamily="50" charset="0"/>
              </a:defRPr>
            </a:lvl4pPr>
            <a:lvl5pPr marL="895328" indent="-180970">
              <a:spcBef>
                <a:spcPts val="0"/>
              </a:spcBef>
              <a:spcAft>
                <a:spcPts val="600"/>
              </a:spcAft>
              <a:defRPr sz="1600"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s-I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B9DD94-2E5C-4676-8CAA-3281A1A6682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96800"/>
          <a:stretch/>
        </p:blipFill>
        <p:spPr>
          <a:xfrm>
            <a:off x="0" y="0"/>
            <a:ext cx="12192000" cy="170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97299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3 vörur samanburðu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975B0DF-9DFC-4E6D-ADCD-F899E156AA09}"/>
              </a:ext>
            </a:extLst>
          </p:cNvPr>
          <p:cNvSpPr/>
          <p:nvPr userDrawn="1"/>
        </p:nvSpPr>
        <p:spPr>
          <a:xfrm flipV="1"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Rectangle 6"/>
          <p:cNvSpPr/>
          <p:nvPr userDrawn="1"/>
        </p:nvSpPr>
        <p:spPr>
          <a:xfrm flipV="1">
            <a:off x="4632725" y="3283973"/>
            <a:ext cx="2958051" cy="753992"/>
          </a:xfrm>
          <a:prstGeom prst="rect">
            <a:avLst/>
          </a:prstGeom>
          <a:solidFill>
            <a:srgbClr val="84A91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" name="Rectangle 7"/>
          <p:cNvSpPr/>
          <p:nvPr userDrawn="1"/>
        </p:nvSpPr>
        <p:spPr>
          <a:xfrm flipV="1">
            <a:off x="1596192" y="3283969"/>
            <a:ext cx="2958051" cy="753995"/>
          </a:xfrm>
          <a:prstGeom prst="rect">
            <a:avLst/>
          </a:prstGeom>
          <a:solidFill>
            <a:srgbClr val="2ABAD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" name="Rectangle 8"/>
          <p:cNvSpPr/>
          <p:nvPr userDrawn="1"/>
        </p:nvSpPr>
        <p:spPr>
          <a:xfrm flipV="1">
            <a:off x="7699527" y="3283971"/>
            <a:ext cx="2958051" cy="753992"/>
          </a:xfrm>
          <a:prstGeom prst="rect">
            <a:avLst/>
          </a:prstGeom>
          <a:solidFill>
            <a:srgbClr val="F3890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" name="Content Placeholder 2"/>
          <p:cNvSpPr>
            <a:spLocks noGrp="1"/>
          </p:cNvSpPr>
          <p:nvPr>
            <p:ph idx="13"/>
          </p:nvPr>
        </p:nvSpPr>
        <p:spPr>
          <a:xfrm>
            <a:off x="1767682" y="3407557"/>
            <a:ext cx="2596025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4"/>
          </p:nvPr>
        </p:nvSpPr>
        <p:spPr>
          <a:xfrm>
            <a:off x="4789104" y="3407557"/>
            <a:ext cx="2596025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6"/>
          </p:nvPr>
        </p:nvSpPr>
        <p:spPr>
          <a:xfrm>
            <a:off x="7880541" y="3407557"/>
            <a:ext cx="2596025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Title 1"/>
          <p:cNvSpPr>
            <a:spLocks noGrp="1"/>
          </p:cNvSpPr>
          <p:nvPr>
            <p:ph type="ctrTitle"/>
          </p:nvPr>
        </p:nvSpPr>
        <p:spPr>
          <a:xfrm>
            <a:off x="1596194" y="1779256"/>
            <a:ext cx="9061383" cy="13811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36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</p:spTree>
    <p:extLst>
      <p:ext uri="{BB962C8B-B14F-4D97-AF65-F5344CB8AC3E}">
        <p14:creationId xmlns:p14="http://schemas.microsoft.com/office/powerpoint/2010/main" val="392173433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vörur samanburðu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 flipV="1">
            <a:off x="4632725" y="3283973"/>
            <a:ext cx="2958051" cy="753992"/>
          </a:xfrm>
          <a:prstGeom prst="rect">
            <a:avLst/>
          </a:prstGeom>
          <a:solidFill>
            <a:srgbClr val="84A91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" name="Rectangle 7"/>
          <p:cNvSpPr/>
          <p:nvPr userDrawn="1"/>
        </p:nvSpPr>
        <p:spPr>
          <a:xfrm flipV="1">
            <a:off x="1596192" y="3283969"/>
            <a:ext cx="2958051" cy="753995"/>
          </a:xfrm>
          <a:prstGeom prst="rect">
            <a:avLst/>
          </a:prstGeom>
          <a:solidFill>
            <a:srgbClr val="2ABAD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" name="Rectangle 8"/>
          <p:cNvSpPr/>
          <p:nvPr userDrawn="1"/>
        </p:nvSpPr>
        <p:spPr>
          <a:xfrm flipV="1">
            <a:off x="7699527" y="3283971"/>
            <a:ext cx="2958051" cy="753992"/>
          </a:xfrm>
          <a:prstGeom prst="rect">
            <a:avLst/>
          </a:prstGeom>
          <a:solidFill>
            <a:srgbClr val="F3890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" name="Content Placeholder 2"/>
          <p:cNvSpPr>
            <a:spLocks noGrp="1"/>
          </p:cNvSpPr>
          <p:nvPr>
            <p:ph idx="13"/>
          </p:nvPr>
        </p:nvSpPr>
        <p:spPr>
          <a:xfrm>
            <a:off x="1767682" y="3407557"/>
            <a:ext cx="2596025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4"/>
          </p:nvPr>
        </p:nvSpPr>
        <p:spPr>
          <a:xfrm>
            <a:off x="4789104" y="3407557"/>
            <a:ext cx="2596025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6"/>
          </p:nvPr>
        </p:nvSpPr>
        <p:spPr>
          <a:xfrm>
            <a:off x="7880541" y="3407557"/>
            <a:ext cx="2596025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Title 1"/>
          <p:cNvSpPr>
            <a:spLocks noGrp="1"/>
          </p:cNvSpPr>
          <p:nvPr>
            <p:ph type="ctrTitle"/>
          </p:nvPr>
        </p:nvSpPr>
        <p:spPr>
          <a:xfrm>
            <a:off x="1596194" y="1779256"/>
            <a:ext cx="9061383" cy="13811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36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</p:spTree>
    <p:extLst>
      <p:ext uri="{BB962C8B-B14F-4D97-AF65-F5344CB8AC3E}">
        <p14:creationId xmlns:p14="http://schemas.microsoft.com/office/powerpoint/2010/main" val="51749807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vörur samanburðu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 flipV="1">
            <a:off x="4632725" y="3283973"/>
            <a:ext cx="2958051" cy="75399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" name="Rectangle 7"/>
          <p:cNvSpPr/>
          <p:nvPr userDrawn="1"/>
        </p:nvSpPr>
        <p:spPr>
          <a:xfrm flipV="1">
            <a:off x="1596192" y="3283969"/>
            <a:ext cx="2958051" cy="75399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" name="Rectangle 8"/>
          <p:cNvSpPr/>
          <p:nvPr userDrawn="1"/>
        </p:nvSpPr>
        <p:spPr>
          <a:xfrm flipV="1">
            <a:off x="7699527" y="3283971"/>
            <a:ext cx="2958051" cy="75399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" name="Content Placeholder 2"/>
          <p:cNvSpPr>
            <a:spLocks noGrp="1"/>
          </p:cNvSpPr>
          <p:nvPr>
            <p:ph idx="13"/>
          </p:nvPr>
        </p:nvSpPr>
        <p:spPr>
          <a:xfrm>
            <a:off x="1767682" y="3407557"/>
            <a:ext cx="2596025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4"/>
          </p:nvPr>
        </p:nvSpPr>
        <p:spPr>
          <a:xfrm>
            <a:off x="4789104" y="3407557"/>
            <a:ext cx="2596025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6"/>
          </p:nvPr>
        </p:nvSpPr>
        <p:spPr>
          <a:xfrm>
            <a:off x="7880541" y="3407557"/>
            <a:ext cx="2596025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Title 1"/>
          <p:cNvSpPr>
            <a:spLocks noGrp="1"/>
          </p:cNvSpPr>
          <p:nvPr>
            <p:ph type="ctrTitle"/>
          </p:nvPr>
        </p:nvSpPr>
        <p:spPr>
          <a:xfrm>
            <a:off x="1596194" y="1779256"/>
            <a:ext cx="9061383" cy="13811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36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</p:spTree>
    <p:extLst>
      <p:ext uri="{BB962C8B-B14F-4D97-AF65-F5344CB8AC3E}">
        <p14:creationId xmlns:p14="http://schemas.microsoft.com/office/powerpoint/2010/main" val="338173157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4 vörur samanburðu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3BF7C424-85FA-406F-829C-3B6E57C1E1E5}"/>
              </a:ext>
            </a:extLst>
          </p:cNvPr>
          <p:cNvSpPr/>
          <p:nvPr userDrawn="1"/>
        </p:nvSpPr>
        <p:spPr>
          <a:xfrm flipV="1"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" name="Rectangle 5"/>
          <p:cNvSpPr/>
          <p:nvPr userDrawn="1"/>
        </p:nvSpPr>
        <p:spPr>
          <a:xfrm flipV="1">
            <a:off x="6153489" y="3283971"/>
            <a:ext cx="2958051" cy="753992"/>
          </a:xfrm>
          <a:prstGeom prst="rect">
            <a:avLst/>
          </a:prstGeom>
          <a:solidFill>
            <a:srgbClr val="98139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Rectangle 6"/>
          <p:cNvSpPr/>
          <p:nvPr userDrawn="1"/>
        </p:nvSpPr>
        <p:spPr>
          <a:xfrm flipV="1">
            <a:off x="3097907" y="3283973"/>
            <a:ext cx="2958051" cy="753992"/>
          </a:xfrm>
          <a:prstGeom prst="rect">
            <a:avLst/>
          </a:prstGeom>
          <a:solidFill>
            <a:srgbClr val="84A91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" name="Rectangle 7"/>
          <p:cNvSpPr/>
          <p:nvPr userDrawn="1"/>
        </p:nvSpPr>
        <p:spPr>
          <a:xfrm flipV="1">
            <a:off x="61375" y="3283969"/>
            <a:ext cx="2958051" cy="753995"/>
          </a:xfrm>
          <a:prstGeom prst="rect">
            <a:avLst/>
          </a:prstGeom>
          <a:solidFill>
            <a:srgbClr val="2ABAD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" name="Rectangle 8"/>
          <p:cNvSpPr/>
          <p:nvPr userDrawn="1"/>
        </p:nvSpPr>
        <p:spPr>
          <a:xfrm flipV="1">
            <a:off x="9199547" y="3283971"/>
            <a:ext cx="2958051" cy="753992"/>
          </a:xfrm>
          <a:prstGeom prst="rect">
            <a:avLst/>
          </a:prstGeom>
          <a:solidFill>
            <a:srgbClr val="F3890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" name="Content Placeholder 2"/>
          <p:cNvSpPr>
            <a:spLocks noGrp="1"/>
          </p:cNvSpPr>
          <p:nvPr>
            <p:ph idx="13"/>
          </p:nvPr>
        </p:nvSpPr>
        <p:spPr>
          <a:xfrm>
            <a:off x="232865" y="3407557"/>
            <a:ext cx="2596025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4"/>
          </p:nvPr>
        </p:nvSpPr>
        <p:spPr>
          <a:xfrm>
            <a:off x="3254285" y="3407557"/>
            <a:ext cx="2596025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5"/>
          </p:nvPr>
        </p:nvSpPr>
        <p:spPr>
          <a:xfrm>
            <a:off x="6334502" y="3407557"/>
            <a:ext cx="2596025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6"/>
          </p:nvPr>
        </p:nvSpPr>
        <p:spPr>
          <a:xfrm>
            <a:off x="9380561" y="3407557"/>
            <a:ext cx="2596025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1596194" y="1779256"/>
            <a:ext cx="9061383" cy="13811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36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</p:spTree>
    <p:extLst>
      <p:ext uri="{BB962C8B-B14F-4D97-AF65-F5344CB8AC3E}">
        <p14:creationId xmlns:p14="http://schemas.microsoft.com/office/powerpoint/2010/main" val="361194286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vörur samanburðu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 flipV="1">
            <a:off x="6153489" y="3283971"/>
            <a:ext cx="2958051" cy="753992"/>
          </a:xfrm>
          <a:prstGeom prst="rect">
            <a:avLst/>
          </a:prstGeom>
          <a:solidFill>
            <a:srgbClr val="98139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Rectangle 6"/>
          <p:cNvSpPr/>
          <p:nvPr userDrawn="1"/>
        </p:nvSpPr>
        <p:spPr>
          <a:xfrm flipV="1">
            <a:off x="3097907" y="3283973"/>
            <a:ext cx="2958051" cy="753992"/>
          </a:xfrm>
          <a:prstGeom prst="rect">
            <a:avLst/>
          </a:prstGeom>
          <a:solidFill>
            <a:srgbClr val="84A91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" name="Rectangle 7"/>
          <p:cNvSpPr/>
          <p:nvPr userDrawn="1"/>
        </p:nvSpPr>
        <p:spPr>
          <a:xfrm flipV="1">
            <a:off x="61375" y="3283969"/>
            <a:ext cx="2958051" cy="753995"/>
          </a:xfrm>
          <a:prstGeom prst="rect">
            <a:avLst/>
          </a:prstGeom>
          <a:solidFill>
            <a:srgbClr val="2ABAD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" name="Rectangle 8"/>
          <p:cNvSpPr/>
          <p:nvPr userDrawn="1"/>
        </p:nvSpPr>
        <p:spPr>
          <a:xfrm flipV="1">
            <a:off x="9199547" y="3283971"/>
            <a:ext cx="2958051" cy="753992"/>
          </a:xfrm>
          <a:prstGeom prst="rect">
            <a:avLst/>
          </a:prstGeom>
          <a:solidFill>
            <a:srgbClr val="F3890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" name="Content Placeholder 2"/>
          <p:cNvSpPr>
            <a:spLocks noGrp="1"/>
          </p:cNvSpPr>
          <p:nvPr>
            <p:ph idx="13"/>
          </p:nvPr>
        </p:nvSpPr>
        <p:spPr>
          <a:xfrm>
            <a:off x="232865" y="3407557"/>
            <a:ext cx="2596025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4"/>
          </p:nvPr>
        </p:nvSpPr>
        <p:spPr>
          <a:xfrm>
            <a:off x="3254285" y="3407557"/>
            <a:ext cx="2596025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5"/>
          </p:nvPr>
        </p:nvSpPr>
        <p:spPr>
          <a:xfrm>
            <a:off x="6334502" y="3407557"/>
            <a:ext cx="2596025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6"/>
          </p:nvPr>
        </p:nvSpPr>
        <p:spPr>
          <a:xfrm>
            <a:off x="9380561" y="3407557"/>
            <a:ext cx="2596025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1596194" y="1779256"/>
            <a:ext cx="9061383" cy="13811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36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</p:spTree>
    <p:extLst>
      <p:ext uri="{BB962C8B-B14F-4D97-AF65-F5344CB8AC3E}">
        <p14:creationId xmlns:p14="http://schemas.microsoft.com/office/powerpoint/2010/main" val="236524343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 vörur samanburðu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 flipV="1">
            <a:off x="6153489" y="3283971"/>
            <a:ext cx="2958051" cy="75399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Rectangle 6"/>
          <p:cNvSpPr/>
          <p:nvPr userDrawn="1"/>
        </p:nvSpPr>
        <p:spPr>
          <a:xfrm flipV="1">
            <a:off x="3097907" y="3283973"/>
            <a:ext cx="2958051" cy="75399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" name="Rectangle 7"/>
          <p:cNvSpPr/>
          <p:nvPr userDrawn="1"/>
        </p:nvSpPr>
        <p:spPr>
          <a:xfrm flipV="1">
            <a:off x="61375" y="3283969"/>
            <a:ext cx="2958051" cy="75399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" name="Rectangle 8"/>
          <p:cNvSpPr/>
          <p:nvPr userDrawn="1"/>
        </p:nvSpPr>
        <p:spPr>
          <a:xfrm flipV="1">
            <a:off x="9199547" y="3283971"/>
            <a:ext cx="2958051" cy="75399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" name="Content Placeholder 2"/>
          <p:cNvSpPr>
            <a:spLocks noGrp="1"/>
          </p:cNvSpPr>
          <p:nvPr>
            <p:ph idx="13"/>
          </p:nvPr>
        </p:nvSpPr>
        <p:spPr>
          <a:xfrm>
            <a:off x="232865" y="3407557"/>
            <a:ext cx="2596025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4"/>
          </p:nvPr>
        </p:nvSpPr>
        <p:spPr>
          <a:xfrm>
            <a:off x="3254285" y="3407557"/>
            <a:ext cx="2596025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5"/>
          </p:nvPr>
        </p:nvSpPr>
        <p:spPr>
          <a:xfrm>
            <a:off x="6334502" y="3407557"/>
            <a:ext cx="2596025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6"/>
          </p:nvPr>
        </p:nvSpPr>
        <p:spPr>
          <a:xfrm>
            <a:off x="9380561" y="3407557"/>
            <a:ext cx="2596025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1596194" y="1779256"/>
            <a:ext cx="9061383" cy="13811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36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</p:spTree>
    <p:extLst>
      <p:ext uri="{BB962C8B-B14F-4D97-AF65-F5344CB8AC3E}">
        <p14:creationId xmlns:p14="http://schemas.microsoft.com/office/powerpoint/2010/main" val="254801611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5 vörur samanburðu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AA643DCE-AEF5-46BA-83D1-C7162A4522AB}"/>
              </a:ext>
            </a:extLst>
          </p:cNvPr>
          <p:cNvSpPr/>
          <p:nvPr userDrawn="1"/>
        </p:nvSpPr>
        <p:spPr>
          <a:xfrm flipV="1"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" name="Rectangle 5"/>
          <p:cNvSpPr/>
          <p:nvPr userDrawn="1"/>
        </p:nvSpPr>
        <p:spPr>
          <a:xfrm flipV="1">
            <a:off x="7397609" y="3283971"/>
            <a:ext cx="2287603" cy="753992"/>
          </a:xfrm>
          <a:prstGeom prst="rect">
            <a:avLst/>
          </a:prstGeom>
          <a:solidFill>
            <a:srgbClr val="98139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Rectangle 6"/>
          <p:cNvSpPr/>
          <p:nvPr userDrawn="1"/>
        </p:nvSpPr>
        <p:spPr>
          <a:xfrm flipV="1">
            <a:off x="2506786" y="3283973"/>
            <a:ext cx="2287603" cy="753992"/>
          </a:xfrm>
          <a:prstGeom prst="rect">
            <a:avLst/>
          </a:prstGeom>
          <a:solidFill>
            <a:srgbClr val="84A91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" name="Rectangle 7"/>
          <p:cNvSpPr/>
          <p:nvPr userDrawn="1"/>
        </p:nvSpPr>
        <p:spPr>
          <a:xfrm flipV="1">
            <a:off x="61376" y="3283969"/>
            <a:ext cx="2287603" cy="753995"/>
          </a:xfrm>
          <a:prstGeom prst="rect">
            <a:avLst/>
          </a:prstGeom>
          <a:solidFill>
            <a:srgbClr val="2ABAD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" name="Rectangle 8"/>
          <p:cNvSpPr/>
          <p:nvPr userDrawn="1"/>
        </p:nvSpPr>
        <p:spPr>
          <a:xfrm flipV="1">
            <a:off x="9843021" y="3283971"/>
            <a:ext cx="2287603" cy="753992"/>
          </a:xfrm>
          <a:prstGeom prst="rect">
            <a:avLst/>
          </a:prstGeom>
          <a:solidFill>
            <a:srgbClr val="F3890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" name="Content Placeholder 2"/>
          <p:cNvSpPr>
            <a:spLocks noGrp="1"/>
          </p:cNvSpPr>
          <p:nvPr>
            <p:ph idx="13"/>
          </p:nvPr>
        </p:nvSpPr>
        <p:spPr>
          <a:xfrm>
            <a:off x="61376" y="3407557"/>
            <a:ext cx="2287603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Rectangle 14"/>
          <p:cNvSpPr/>
          <p:nvPr userDrawn="1"/>
        </p:nvSpPr>
        <p:spPr>
          <a:xfrm flipV="1">
            <a:off x="4952199" y="3283971"/>
            <a:ext cx="2287603" cy="753992"/>
          </a:xfrm>
          <a:prstGeom prst="rect">
            <a:avLst/>
          </a:prstGeom>
          <a:solidFill>
            <a:srgbClr val="30302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6" name="Content Placeholder 2"/>
          <p:cNvSpPr>
            <a:spLocks noGrp="1"/>
          </p:cNvSpPr>
          <p:nvPr>
            <p:ph idx="14"/>
          </p:nvPr>
        </p:nvSpPr>
        <p:spPr>
          <a:xfrm>
            <a:off x="2506786" y="3407557"/>
            <a:ext cx="2287603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idx="15"/>
          </p:nvPr>
        </p:nvSpPr>
        <p:spPr>
          <a:xfrm>
            <a:off x="4952197" y="3407557"/>
            <a:ext cx="2287603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8" name="Content Placeholder 2"/>
          <p:cNvSpPr>
            <a:spLocks noGrp="1"/>
          </p:cNvSpPr>
          <p:nvPr>
            <p:ph idx="16"/>
          </p:nvPr>
        </p:nvSpPr>
        <p:spPr>
          <a:xfrm>
            <a:off x="7397608" y="3407557"/>
            <a:ext cx="2287603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idx="18"/>
          </p:nvPr>
        </p:nvSpPr>
        <p:spPr>
          <a:xfrm>
            <a:off x="9843017" y="3420915"/>
            <a:ext cx="2287603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Title 1"/>
          <p:cNvSpPr>
            <a:spLocks noGrp="1"/>
          </p:cNvSpPr>
          <p:nvPr>
            <p:ph type="ctrTitle"/>
          </p:nvPr>
        </p:nvSpPr>
        <p:spPr>
          <a:xfrm>
            <a:off x="1596194" y="1779256"/>
            <a:ext cx="9061383" cy="13811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36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</p:spTree>
    <p:extLst>
      <p:ext uri="{BB962C8B-B14F-4D97-AF65-F5344CB8AC3E}">
        <p14:creationId xmlns:p14="http://schemas.microsoft.com/office/powerpoint/2010/main" val="104512485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vörur samanburðu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 flipV="1">
            <a:off x="7397609" y="3283971"/>
            <a:ext cx="2287603" cy="753992"/>
          </a:xfrm>
          <a:prstGeom prst="rect">
            <a:avLst/>
          </a:prstGeom>
          <a:solidFill>
            <a:srgbClr val="98139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Rectangle 6"/>
          <p:cNvSpPr/>
          <p:nvPr userDrawn="1"/>
        </p:nvSpPr>
        <p:spPr>
          <a:xfrm flipV="1">
            <a:off x="2506786" y="3283973"/>
            <a:ext cx="2287603" cy="753992"/>
          </a:xfrm>
          <a:prstGeom prst="rect">
            <a:avLst/>
          </a:prstGeom>
          <a:solidFill>
            <a:srgbClr val="84A91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" name="Rectangle 7"/>
          <p:cNvSpPr/>
          <p:nvPr userDrawn="1"/>
        </p:nvSpPr>
        <p:spPr>
          <a:xfrm flipV="1">
            <a:off x="61376" y="3283969"/>
            <a:ext cx="2287603" cy="753995"/>
          </a:xfrm>
          <a:prstGeom prst="rect">
            <a:avLst/>
          </a:prstGeom>
          <a:solidFill>
            <a:srgbClr val="2ABAD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" name="Rectangle 8"/>
          <p:cNvSpPr/>
          <p:nvPr userDrawn="1"/>
        </p:nvSpPr>
        <p:spPr>
          <a:xfrm flipV="1">
            <a:off x="9843021" y="3283971"/>
            <a:ext cx="2287603" cy="753992"/>
          </a:xfrm>
          <a:prstGeom prst="rect">
            <a:avLst/>
          </a:prstGeom>
          <a:solidFill>
            <a:srgbClr val="F3890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" name="Content Placeholder 2"/>
          <p:cNvSpPr>
            <a:spLocks noGrp="1"/>
          </p:cNvSpPr>
          <p:nvPr>
            <p:ph idx="13"/>
          </p:nvPr>
        </p:nvSpPr>
        <p:spPr>
          <a:xfrm>
            <a:off x="61376" y="3407557"/>
            <a:ext cx="2287603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Rectangle 14"/>
          <p:cNvSpPr/>
          <p:nvPr userDrawn="1"/>
        </p:nvSpPr>
        <p:spPr>
          <a:xfrm flipV="1">
            <a:off x="4952199" y="3283971"/>
            <a:ext cx="2287603" cy="753992"/>
          </a:xfrm>
          <a:prstGeom prst="rect">
            <a:avLst/>
          </a:prstGeom>
          <a:solidFill>
            <a:srgbClr val="30302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6" name="Content Placeholder 2"/>
          <p:cNvSpPr>
            <a:spLocks noGrp="1"/>
          </p:cNvSpPr>
          <p:nvPr>
            <p:ph idx="14"/>
          </p:nvPr>
        </p:nvSpPr>
        <p:spPr>
          <a:xfrm>
            <a:off x="2506786" y="3407557"/>
            <a:ext cx="2287603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idx="15"/>
          </p:nvPr>
        </p:nvSpPr>
        <p:spPr>
          <a:xfrm>
            <a:off x="4952197" y="3407557"/>
            <a:ext cx="2287603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8" name="Content Placeholder 2"/>
          <p:cNvSpPr>
            <a:spLocks noGrp="1"/>
          </p:cNvSpPr>
          <p:nvPr>
            <p:ph idx="16"/>
          </p:nvPr>
        </p:nvSpPr>
        <p:spPr>
          <a:xfrm>
            <a:off x="7397608" y="3407557"/>
            <a:ext cx="2287603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idx="18"/>
          </p:nvPr>
        </p:nvSpPr>
        <p:spPr>
          <a:xfrm>
            <a:off x="9843017" y="3420915"/>
            <a:ext cx="2287603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Title 1"/>
          <p:cNvSpPr>
            <a:spLocks noGrp="1"/>
          </p:cNvSpPr>
          <p:nvPr>
            <p:ph type="ctrTitle"/>
          </p:nvPr>
        </p:nvSpPr>
        <p:spPr>
          <a:xfrm>
            <a:off x="1596194" y="1779256"/>
            <a:ext cx="9061383" cy="13811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36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</p:spTree>
    <p:extLst>
      <p:ext uri="{BB962C8B-B14F-4D97-AF65-F5344CB8AC3E}">
        <p14:creationId xmlns:p14="http://schemas.microsoft.com/office/powerpoint/2010/main" val="57926561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5 vörur samanburðu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 flipV="1">
            <a:off x="7397609" y="3283971"/>
            <a:ext cx="2287603" cy="75399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Rectangle 6"/>
          <p:cNvSpPr/>
          <p:nvPr userDrawn="1"/>
        </p:nvSpPr>
        <p:spPr>
          <a:xfrm flipV="1">
            <a:off x="2506786" y="3283973"/>
            <a:ext cx="2287603" cy="75399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" name="Rectangle 7"/>
          <p:cNvSpPr/>
          <p:nvPr userDrawn="1"/>
        </p:nvSpPr>
        <p:spPr>
          <a:xfrm flipV="1">
            <a:off x="61376" y="3283969"/>
            <a:ext cx="2287603" cy="75399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" name="Rectangle 8"/>
          <p:cNvSpPr/>
          <p:nvPr userDrawn="1"/>
        </p:nvSpPr>
        <p:spPr>
          <a:xfrm flipV="1">
            <a:off x="9843021" y="3283971"/>
            <a:ext cx="2287603" cy="75399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" name="Content Placeholder 2"/>
          <p:cNvSpPr>
            <a:spLocks noGrp="1"/>
          </p:cNvSpPr>
          <p:nvPr>
            <p:ph idx="13"/>
          </p:nvPr>
        </p:nvSpPr>
        <p:spPr>
          <a:xfrm>
            <a:off x="61376" y="3407557"/>
            <a:ext cx="2287603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Rectangle 14"/>
          <p:cNvSpPr/>
          <p:nvPr userDrawn="1"/>
        </p:nvSpPr>
        <p:spPr>
          <a:xfrm flipV="1">
            <a:off x="4952199" y="3283971"/>
            <a:ext cx="2287603" cy="75399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6" name="Content Placeholder 2"/>
          <p:cNvSpPr>
            <a:spLocks noGrp="1"/>
          </p:cNvSpPr>
          <p:nvPr>
            <p:ph idx="14"/>
          </p:nvPr>
        </p:nvSpPr>
        <p:spPr>
          <a:xfrm>
            <a:off x="2506786" y="3407557"/>
            <a:ext cx="2287603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idx="15"/>
          </p:nvPr>
        </p:nvSpPr>
        <p:spPr>
          <a:xfrm>
            <a:off x="4952197" y="3407557"/>
            <a:ext cx="2287603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8" name="Content Placeholder 2"/>
          <p:cNvSpPr>
            <a:spLocks noGrp="1"/>
          </p:cNvSpPr>
          <p:nvPr>
            <p:ph idx="16"/>
          </p:nvPr>
        </p:nvSpPr>
        <p:spPr>
          <a:xfrm>
            <a:off x="7397608" y="3407557"/>
            <a:ext cx="2287603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idx="18"/>
          </p:nvPr>
        </p:nvSpPr>
        <p:spPr>
          <a:xfrm>
            <a:off x="9843017" y="3420915"/>
            <a:ext cx="2287603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Title 1"/>
          <p:cNvSpPr>
            <a:spLocks noGrp="1"/>
          </p:cNvSpPr>
          <p:nvPr>
            <p:ph type="ctrTitle"/>
          </p:nvPr>
        </p:nvSpPr>
        <p:spPr>
          <a:xfrm>
            <a:off x="1596194" y="1779256"/>
            <a:ext cx="9061383" cy="13811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36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</p:spTree>
    <p:extLst>
      <p:ext uri="{BB962C8B-B14F-4D97-AF65-F5344CB8AC3E}">
        <p14:creationId xmlns:p14="http://schemas.microsoft.com/office/powerpoint/2010/main" val="145721837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manburður með tex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6173901" y="138083"/>
            <a:ext cx="5869300" cy="6581832"/>
          </a:xfrm>
          <a:prstGeom prst="rect">
            <a:avLst/>
          </a:prstGeom>
          <a:solidFill>
            <a:srgbClr val="9813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s-I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24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148799" y="138083"/>
            <a:ext cx="5907624" cy="6581835"/>
          </a:xfrm>
          <a:prstGeom prst="rect">
            <a:avLst/>
          </a:prstGeom>
          <a:solidFill>
            <a:srgbClr val="303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s-I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24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721029" y="1249177"/>
            <a:ext cx="4551171" cy="0"/>
          </a:xfrm>
          <a:prstGeom prst="line">
            <a:avLst/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>
            <a:off x="6828296" y="1249177"/>
            <a:ext cx="4551171" cy="0"/>
          </a:xfrm>
          <a:prstGeom prst="line">
            <a:avLst/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2"/>
          <p:cNvSpPr>
            <a:spLocks noGrp="1"/>
          </p:cNvSpPr>
          <p:nvPr>
            <p:ph idx="13"/>
          </p:nvPr>
        </p:nvSpPr>
        <p:spPr>
          <a:xfrm>
            <a:off x="721029" y="1960378"/>
            <a:ext cx="4551171" cy="390702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idx="14"/>
          </p:nvPr>
        </p:nvSpPr>
        <p:spPr>
          <a:xfrm>
            <a:off x="6828297" y="1960378"/>
            <a:ext cx="4551171" cy="390702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6827837" y="434975"/>
            <a:ext cx="4551363" cy="814388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32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6"/>
          </p:nvPr>
        </p:nvSpPr>
        <p:spPr>
          <a:xfrm>
            <a:off x="720837" y="434975"/>
            <a:ext cx="4551363" cy="814388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32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950935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ill og efn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860425"/>
            <a:ext cx="10515600" cy="7112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 b="1"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733551"/>
            <a:ext cx="10515600" cy="4443412"/>
          </a:xfrm>
          <a:prstGeom prst="rect">
            <a:avLst/>
          </a:prstGeom>
        </p:spPr>
        <p:txBody>
          <a:bodyPr>
            <a:normAutofit/>
          </a:bodyPr>
          <a:lstStyle>
            <a:lvl1pPr marL="180970" indent="-180970">
              <a:spcBef>
                <a:spcPts val="0"/>
              </a:spcBef>
              <a:spcAft>
                <a:spcPts val="600"/>
              </a:spcAft>
              <a:defRPr sz="2400">
                <a:latin typeface="Adelle Rg" panose="02000503060000020004" pitchFamily="50" charset="0"/>
              </a:defRPr>
            </a:lvl1pPr>
            <a:lvl2pPr marL="361942" indent="-180970">
              <a:spcBef>
                <a:spcPts val="0"/>
              </a:spcBef>
              <a:spcAft>
                <a:spcPts val="600"/>
              </a:spcAft>
              <a:defRPr sz="2000">
                <a:latin typeface="Adelle Rg" panose="02000503060000020004" pitchFamily="50" charset="0"/>
              </a:defRPr>
            </a:lvl2pPr>
            <a:lvl3pPr marL="542912" indent="-180970">
              <a:spcBef>
                <a:spcPts val="0"/>
              </a:spcBef>
              <a:spcAft>
                <a:spcPts val="600"/>
              </a:spcAft>
              <a:defRPr sz="1800">
                <a:latin typeface="Adelle Rg" panose="02000503060000020004" pitchFamily="50" charset="0"/>
              </a:defRPr>
            </a:lvl3pPr>
            <a:lvl4pPr marL="714357" indent="-171446">
              <a:spcBef>
                <a:spcPts val="0"/>
              </a:spcBef>
              <a:spcAft>
                <a:spcPts val="600"/>
              </a:spcAft>
              <a:defRPr sz="1600">
                <a:latin typeface="Adelle Rg" panose="02000503060000020004" pitchFamily="50" charset="0"/>
              </a:defRPr>
            </a:lvl4pPr>
            <a:lvl5pPr marL="895328" indent="-180970">
              <a:spcBef>
                <a:spcPts val="0"/>
              </a:spcBef>
              <a:spcAft>
                <a:spcPts val="600"/>
              </a:spcAft>
              <a:defRPr sz="1600"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s-I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170738D-12AC-4265-B1F7-BBCCC51A2F9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0800" y="138473"/>
            <a:ext cx="1209009" cy="634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70204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manburður þriggj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0110" y="2045"/>
            <a:ext cx="12202111" cy="685595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4797989" y="2833436"/>
            <a:ext cx="2596025" cy="647272"/>
          </a:xfrm>
          <a:prstGeom prst="rect">
            <a:avLst/>
          </a:prstGeom>
          <a:solidFill>
            <a:srgbClr val="2AB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2033058" y="2833436"/>
            <a:ext cx="2596025" cy="647272"/>
          </a:xfrm>
          <a:prstGeom prst="rect">
            <a:avLst/>
          </a:prstGeom>
          <a:solidFill>
            <a:srgbClr val="F389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7562912" y="2833436"/>
            <a:ext cx="2596025" cy="647272"/>
          </a:xfrm>
          <a:prstGeom prst="rect">
            <a:avLst/>
          </a:prstGeom>
          <a:solidFill>
            <a:srgbClr val="84A9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" name="Rectangle 10"/>
          <p:cNvSpPr/>
          <p:nvPr userDrawn="1"/>
        </p:nvSpPr>
        <p:spPr>
          <a:xfrm flipV="1">
            <a:off x="4797989" y="3541674"/>
            <a:ext cx="2596025" cy="370436"/>
          </a:xfrm>
          <a:prstGeom prst="rect">
            <a:avLst/>
          </a:prstGeom>
          <a:solidFill>
            <a:srgbClr val="2ABAD9">
              <a:alpha val="6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2" name="Rectangle 11"/>
          <p:cNvSpPr/>
          <p:nvPr userDrawn="1"/>
        </p:nvSpPr>
        <p:spPr>
          <a:xfrm flipV="1">
            <a:off x="7562912" y="3541674"/>
            <a:ext cx="2596025" cy="370436"/>
          </a:xfrm>
          <a:prstGeom prst="rect">
            <a:avLst/>
          </a:prstGeom>
          <a:solidFill>
            <a:srgbClr val="84A919">
              <a:alpha val="6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3" name="Rectangle 12"/>
          <p:cNvSpPr/>
          <p:nvPr userDrawn="1"/>
        </p:nvSpPr>
        <p:spPr>
          <a:xfrm flipV="1">
            <a:off x="2033057" y="3532079"/>
            <a:ext cx="2596025" cy="380031"/>
          </a:xfrm>
          <a:prstGeom prst="rect">
            <a:avLst/>
          </a:prstGeom>
          <a:solidFill>
            <a:srgbClr val="F38901">
              <a:alpha val="6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0" name="Content Placeholder 2"/>
          <p:cNvSpPr>
            <a:spLocks noGrp="1"/>
          </p:cNvSpPr>
          <p:nvPr>
            <p:ph idx="13"/>
          </p:nvPr>
        </p:nvSpPr>
        <p:spPr>
          <a:xfrm>
            <a:off x="2033057" y="2923205"/>
            <a:ext cx="2596025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1" name="Content Placeholder 2"/>
          <p:cNvSpPr>
            <a:spLocks noGrp="1"/>
          </p:cNvSpPr>
          <p:nvPr>
            <p:ph idx="14"/>
          </p:nvPr>
        </p:nvSpPr>
        <p:spPr>
          <a:xfrm>
            <a:off x="4797989" y="2923205"/>
            <a:ext cx="2596025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Content Placeholder 2"/>
          <p:cNvSpPr>
            <a:spLocks noGrp="1"/>
          </p:cNvSpPr>
          <p:nvPr>
            <p:ph idx="15"/>
          </p:nvPr>
        </p:nvSpPr>
        <p:spPr>
          <a:xfrm>
            <a:off x="7562912" y="2923205"/>
            <a:ext cx="2596025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Content Placeholder 2"/>
          <p:cNvSpPr>
            <a:spLocks noGrp="1"/>
          </p:cNvSpPr>
          <p:nvPr>
            <p:ph idx="16"/>
          </p:nvPr>
        </p:nvSpPr>
        <p:spPr>
          <a:xfrm>
            <a:off x="2033057" y="3602093"/>
            <a:ext cx="2596025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4" name="Content Placeholder 2"/>
          <p:cNvSpPr>
            <a:spLocks noGrp="1"/>
          </p:cNvSpPr>
          <p:nvPr>
            <p:ph idx="17"/>
          </p:nvPr>
        </p:nvSpPr>
        <p:spPr>
          <a:xfrm>
            <a:off x="4797989" y="3602093"/>
            <a:ext cx="2596025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Content Placeholder 2"/>
          <p:cNvSpPr>
            <a:spLocks noGrp="1"/>
          </p:cNvSpPr>
          <p:nvPr>
            <p:ph idx="18"/>
          </p:nvPr>
        </p:nvSpPr>
        <p:spPr>
          <a:xfrm>
            <a:off x="7562912" y="3602093"/>
            <a:ext cx="2596025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9"/>
          </p:nvPr>
        </p:nvSpPr>
        <p:spPr>
          <a:xfrm>
            <a:off x="2033588" y="1871664"/>
            <a:ext cx="8188325" cy="803275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9227506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manburður þriggja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0110" y="2045"/>
            <a:ext cx="12202111" cy="685595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2033058" y="2833436"/>
            <a:ext cx="2596025" cy="647272"/>
          </a:xfrm>
          <a:prstGeom prst="rect">
            <a:avLst/>
          </a:prstGeom>
          <a:solidFill>
            <a:srgbClr val="F389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3" name="Rectangle 12"/>
          <p:cNvSpPr/>
          <p:nvPr userDrawn="1"/>
        </p:nvSpPr>
        <p:spPr>
          <a:xfrm flipV="1">
            <a:off x="2033057" y="3532079"/>
            <a:ext cx="2596025" cy="380031"/>
          </a:xfrm>
          <a:prstGeom prst="rect">
            <a:avLst/>
          </a:prstGeom>
          <a:solidFill>
            <a:srgbClr val="F38901">
              <a:alpha val="6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0" name="Content Placeholder 2"/>
          <p:cNvSpPr>
            <a:spLocks noGrp="1"/>
          </p:cNvSpPr>
          <p:nvPr>
            <p:ph idx="13"/>
          </p:nvPr>
        </p:nvSpPr>
        <p:spPr>
          <a:xfrm>
            <a:off x="2033057" y="2923205"/>
            <a:ext cx="2596025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Content Placeholder 2"/>
          <p:cNvSpPr>
            <a:spLocks noGrp="1"/>
          </p:cNvSpPr>
          <p:nvPr>
            <p:ph idx="16"/>
          </p:nvPr>
        </p:nvSpPr>
        <p:spPr>
          <a:xfrm>
            <a:off x="2033057" y="3602093"/>
            <a:ext cx="2596025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14"/>
          <p:cNvSpPr>
            <a:spLocks noGrp="1"/>
          </p:cNvSpPr>
          <p:nvPr>
            <p:ph type="body" sz="quarter" idx="19"/>
          </p:nvPr>
        </p:nvSpPr>
        <p:spPr>
          <a:xfrm>
            <a:off x="4977443" y="2833437"/>
            <a:ext cx="5244471" cy="107867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8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9114889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manburður þriggja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0110" y="2045"/>
            <a:ext cx="12202111" cy="685595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2033058" y="2833436"/>
            <a:ext cx="2596025" cy="647272"/>
          </a:xfrm>
          <a:prstGeom prst="rect">
            <a:avLst/>
          </a:prstGeom>
          <a:solidFill>
            <a:srgbClr val="2AB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3" name="Rectangle 12"/>
          <p:cNvSpPr/>
          <p:nvPr userDrawn="1"/>
        </p:nvSpPr>
        <p:spPr>
          <a:xfrm flipV="1">
            <a:off x="2033057" y="3532079"/>
            <a:ext cx="2596025" cy="380031"/>
          </a:xfrm>
          <a:prstGeom prst="rect">
            <a:avLst/>
          </a:prstGeom>
          <a:solidFill>
            <a:srgbClr val="2ABAD9">
              <a:alpha val="6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0" name="Content Placeholder 2"/>
          <p:cNvSpPr>
            <a:spLocks noGrp="1"/>
          </p:cNvSpPr>
          <p:nvPr>
            <p:ph idx="13"/>
          </p:nvPr>
        </p:nvSpPr>
        <p:spPr>
          <a:xfrm>
            <a:off x="2033057" y="2923205"/>
            <a:ext cx="2596025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Content Placeholder 2"/>
          <p:cNvSpPr>
            <a:spLocks noGrp="1"/>
          </p:cNvSpPr>
          <p:nvPr>
            <p:ph idx="16"/>
          </p:nvPr>
        </p:nvSpPr>
        <p:spPr>
          <a:xfrm>
            <a:off x="2033057" y="3602093"/>
            <a:ext cx="2596025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14"/>
          <p:cNvSpPr>
            <a:spLocks noGrp="1"/>
          </p:cNvSpPr>
          <p:nvPr>
            <p:ph type="body" sz="quarter" idx="19"/>
          </p:nvPr>
        </p:nvSpPr>
        <p:spPr>
          <a:xfrm>
            <a:off x="4977443" y="2833437"/>
            <a:ext cx="5244471" cy="107867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8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4657772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manburður þriggja -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0110" y="2045"/>
            <a:ext cx="12202111" cy="685595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2033058" y="2833436"/>
            <a:ext cx="2596025" cy="647272"/>
          </a:xfrm>
          <a:prstGeom prst="rect">
            <a:avLst/>
          </a:prstGeom>
          <a:solidFill>
            <a:srgbClr val="84A9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3" name="Rectangle 12"/>
          <p:cNvSpPr/>
          <p:nvPr userDrawn="1"/>
        </p:nvSpPr>
        <p:spPr>
          <a:xfrm flipV="1">
            <a:off x="2033057" y="3532079"/>
            <a:ext cx="2596025" cy="380031"/>
          </a:xfrm>
          <a:prstGeom prst="rect">
            <a:avLst/>
          </a:prstGeom>
          <a:solidFill>
            <a:srgbClr val="84A919">
              <a:alpha val="6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0" name="Content Placeholder 2"/>
          <p:cNvSpPr>
            <a:spLocks noGrp="1"/>
          </p:cNvSpPr>
          <p:nvPr>
            <p:ph idx="13"/>
          </p:nvPr>
        </p:nvSpPr>
        <p:spPr>
          <a:xfrm>
            <a:off x="2033057" y="2923205"/>
            <a:ext cx="2596025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Content Placeholder 2"/>
          <p:cNvSpPr>
            <a:spLocks noGrp="1"/>
          </p:cNvSpPr>
          <p:nvPr>
            <p:ph idx="16"/>
          </p:nvPr>
        </p:nvSpPr>
        <p:spPr>
          <a:xfrm>
            <a:off x="2033057" y="3602093"/>
            <a:ext cx="2596025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14"/>
          <p:cNvSpPr>
            <a:spLocks noGrp="1"/>
          </p:cNvSpPr>
          <p:nvPr>
            <p:ph type="body" sz="quarter" idx="19"/>
          </p:nvPr>
        </p:nvSpPr>
        <p:spPr>
          <a:xfrm>
            <a:off x="4977443" y="2833437"/>
            <a:ext cx="5244471" cy="107867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8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53512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mfjöllun - Orange/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880756"/>
            <a:ext cx="10515600" cy="730344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40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1588242"/>
            <a:ext cx="12192000" cy="45719"/>
          </a:xfrm>
          <a:prstGeom prst="rect">
            <a:avLst/>
          </a:prstGeom>
          <a:solidFill>
            <a:srgbClr val="F389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delle EB" panose="02000503000000020004" pitchFamily="50" charset="0"/>
              <a:ea typeface="+mn-ea"/>
              <a:cs typeface="+mn-cs"/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838200" y="1988403"/>
            <a:ext cx="10515600" cy="1505052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0"/>
          </p:nvPr>
        </p:nvSpPr>
        <p:spPr>
          <a:xfrm>
            <a:off x="838199" y="3641546"/>
            <a:ext cx="10515600" cy="105720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5724583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mfjöllun - Orange/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3" y="0"/>
            <a:ext cx="12192003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delle EB" panose="02000503000000020004" pitchFamily="50" charset="0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880756"/>
            <a:ext cx="10515600" cy="730344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40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1588242"/>
            <a:ext cx="12192000" cy="45719"/>
          </a:xfrm>
          <a:prstGeom prst="rect">
            <a:avLst/>
          </a:prstGeom>
          <a:solidFill>
            <a:srgbClr val="F389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delle EB" panose="02000503000000020004" pitchFamily="50" charset="0"/>
              <a:ea typeface="+mn-ea"/>
              <a:cs typeface="+mn-cs"/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838200" y="1988403"/>
            <a:ext cx="10515600" cy="1505052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0"/>
          </p:nvPr>
        </p:nvSpPr>
        <p:spPr>
          <a:xfrm>
            <a:off x="838199" y="3641546"/>
            <a:ext cx="10515600" cy="105720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6807205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mfjöllun - Blue/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880756"/>
            <a:ext cx="10515600" cy="730344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40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1588242"/>
            <a:ext cx="12192000" cy="45719"/>
          </a:xfrm>
          <a:prstGeom prst="rect">
            <a:avLst/>
          </a:prstGeom>
          <a:solidFill>
            <a:srgbClr val="2AB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delle EB" panose="02000503000000020004" pitchFamily="50" charset="0"/>
              <a:ea typeface="+mn-ea"/>
              <a:cs typeface="+mn-cs"/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838200" y="1988403"/>
            <a:ext cx="10515600" cy="1505052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0"/>
          </p:nvPr>
        </p:nvSpPr>
        <p:spPr>
          <a:xfrm>
            <a:off x="838199" y="3641546"/>
            <a:ext cx="10515600" cy="105720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3362704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mfjöllun - Blue/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3" y="0"/>
            <a:ext cx="12192003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delle EB" panose="02000503000000020004" pitchFamily="50" charset="0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880756"/>
            <a:ext cx="10515600" cy="730344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40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1588242"/>
            <a:ext cx="12192000" cy="45719"/>
          </a:xfrm>
          <a:prstGeom prst="rect">
            <a:avLst/>
          </a:prstGeom>
          <a:solidFill>
            <a:srgbClr val="2AB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delle EB" panose="02000503000000020004" pitchFamily="50" charset="0"/>
              <a:ea typeface="+mn-ea"/>
              <a:cs typeface="+mn-cs"/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838200" y="1988403"/>
            <a:ext cx="10515600" cy="1505052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0"/>
          </p:nvPr>
        </p:nvSpPr>
        <p:spPr>
          <a:xfrm>
            <a:off x="838199" y="3641546"/>
            <a:ext cx="10515600" cy="105720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9216225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mfjöllun - Green/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880756"/>
            <a:ext cx="10515600" cy="730344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40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1588242"/>
            <a:ext cx="12192000" cy="45719"/>
          </a:xfrm>
          <a:prstGeom prst="rect">
            <a:avLst/>
          </a:prstGeom>
          <a:solidFill>
            <a:srgbClr val="84A9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delle EB" panose="02000503000000020004" pitchFamily="50" charset="0"/>
              <a:ea typeface="+mn-ea"/>
              <a:cs typeface="+mn-cs"/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838200" y="1988403"/>
            <a:ext cx="10515600" cy="1505052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0"/>
          </p:nvPr>
        </p:nvSpPr>
        <p:spPr>
          <a:xfrm>
            <a:off x="838199" y="3641546"/>
            <a:ext cx="10515600" cy="105720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2862339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mfjöllun - Green/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3" y="0"/>
            <a:ext cx="12192003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delle EB" panose="02000503000000020004" pitchFamily="50" charset="0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880756"/>
            <a:ext cx="10515600" cy="730344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40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1588242"/>
            <a:ext cx="12192000" cy="45719"/>
          </a:xfrm>
          <a:prstGeom prst="rect">
            <a:avLst/>
          </a:prstGeom>
          <a:solidFill>
            <a:srgbClr val="84A9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delle EB" panose="02000503000000020004" pitchFamily="50" charset="0"/>
              <a:ea typeface="+mn-ea"/>
              <a:cs typeface="+mn-cs"/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838200" y="1988403"/>
            <a:ext cx="10515600" cy="1505052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0"/>
          </p:nvPr>
        </p:nvSpPr>
        <p:spPr>
          <a:xfrm>
            <a:off x="838199" y="3641546"/>
            <a:ext cx="10515600" cy="105720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330204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ill og efn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860425"/>
            <a:ext cx="10515600" cy="7112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 b="1"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733551"/>
            <a:ext cx="10515600" cy="4443412"/>
          </a:xfrm>
          <a:prstGeom prst="rect">
            <a:avLst/>
          </a:prstGeom>
        </p:spPr>
        <p:txBody>
          <a:bodyPr>
            <a:normAutofit/>
          </a:bodyPr>
          <a:lstStyle>
            <a:lvl1pPr marL="180970" indent="-180970">
              <a:spcBef>
                <a:spcPts val="0"/>
              </a:spcBef>
              <a:spcAft>
                <a:spcPts val="600"/>
              </a:spcAft>
              <a:defRPr sz="2400">
                <a:latin typeface="Adelle Rg" panose="02000503060000020004" pitchFamily="50" charset="0"/>
              </a:defRPr>
            </a:lvl1pPr>
            <a:lvl2pPr marL="361942" indent="-180970">
              <a:spcBef>
                <a:spcPts val="0"/>
              </a:spcBef>
              <a:spcAft>
                <a:spcPts val="600"/>
              </a:spcAft>
              <a:defRPr sz="2000">
                <a:latin typeface="Adelle Rg" panose="02000503060000020004" pitchFamily="50" charset="0"/>
              </a:defRPr>
            </a:lvl2pPr>
            <a:lvl3pPr marL="542912" indent="-180970">
              <a:spcBef>
                <a:spcPts val="0"/>
              </a:spcBef>
              <a:spcAft>
                <a:spcPts val="600"/>
              </a:spcAft>
              <a:defRPr sz="1800">
                <a:latin typeface="Adelle Rg" panose="02000503060000020004" pitchFamily="50" charset="0"/>
              </a:defRPr>
            </a:lvl3pPr>
            <a:lvl4pPr marL="714357" indent="-171446">
              <a:spcBef>
                <a:spcPts val="0"/>
              </a:spcBef>
              <a:spcAft>
                <a:spcPts val="600"/>
              </a:spcAft>
              <a:defRPr sz="1600">
                <a:latin typeface="Adelle Rg" panose="02000503060000020004" pitchFamily="50" charset="0"/>
              </a:defRPr>
            </a:lvl4pPr>
            <a:lvl5pPr marL="895328" indent="-180970">
              <a:spcBef>
                <a:spcPts val="0"/>
              </a:spcBef>
              <a:spcAft>
                <a:spcPts val="600"/>
              </a:spcAft>
              <a:defRPr sz="1600"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s-IS" dirty="0"/>
          </a:p>
        </p:txBody>
      </p:sp>
    </p:spTree>
    <p:extLst>
      <p:ext uri="{BB962C8B-B14F-4D97-AF65-F5344CB8AC3E}">
        <p14:creationId xmlns:p14="http://schemas.microsoft.com/office/powerpoint/2010/main" val="362814664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mfjöllun - Purple/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880756"/>
            <a:ext cx="10515600" cy="730344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40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1588242"/>
            <a:ext cx="12192000" cy="45719"/>
          </a:xfrm>
          <a:prstGeom prst="rect">
            <a:avLst/>
          </a:prstGeom>
          <a:solidFill>
            <a:srgbClr val="9813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delle EB" panose="02000503000000020004" pitchFamily="50" charset="0"/>
              <a:ea typeface="+mn-ea"/>
              <a:cs typeface="+mn-cs"/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838200" y="1988403"/>
            <a:ext cx="10515600" cy="1505052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0"/>
          </p:nvPr>
        </p:nvSpPr>
        <p:spPr>
          <a:xfrm>
            <a:off x="838199" y="3641546"/>
            <a:ext cx="10515600" cy="105720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8125325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mfjöllun - Purple/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3" y="0"/>
            <a:ext cx="12192003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delle EB" panose="02000503000000020004" pitchFamily="50" charset="0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880756"/>
            <a:ext cx="10515600" cy="730344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40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1588242"/>
            <a:ext cx="12192000" cy="45719"/>
          </a:xfrm>
          <a:prstGeom prst="rect">
            <a:avLst/>
          </a:prstGeom>
          <a:solidFill>
            <a:srgbClr val="9813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delle EB" panose="02000503000000020004" pitchFamily="50" charset="0"/>
              <a:ea typeface="+mn-ea"/>
              <a:cs typeface="+mn-cs"/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838200" y="1988403"/>
            <a:ext cx="10515600" cy="1505052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0"/>
          </p:nvPr>
        </p:nvSpPr>
        <p:spPr>
          <a:xfrm>
            <a:off x="838199" y="3641546"/>
            <a:ext cx="10515600" cy="105720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838775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pptalning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4362451" cy="6858000"/>
          </a:xfrm>
          <a:prstGeom prst="rect">
            <a:avLst/>
          </a:prstGeom>
          <a:solidFill>
            <a:srgbClr val="2AB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s-I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Adelle SB" panose="02000503000000020004" pitchFamily="50" charset="0"/>
              <a:ea typeface="+mn-ea"/>
              <a:cs typeface="+mn-cs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20881" y="2900177"/>
            <a:ext cx="3751071" cy="711200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44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972049" y="1066801"/>
            <a:ext cx="6800851" cy="5110163"/>
          </a:xfrm>
          <a:prstGeom prst="rect">
            <a:avLst/>
          </a:prstGeom>
        </p:spPr>
        <p:txBody>
          <a:bodyPr>
            <a:normAutofit/>
          </a:bodyPr>
          <a:lstStyle>
            <a:lvl1pPr marL="180970" indent="-180970">
              <a:spcBef>
                <a:spcPts val="0"/>
              </a:spcBef>
              <a:spcAft>
                <a:spcPts val="600"/>
              </a:spcAft>
              <a:defRPr sz="2400">
                <a:latin typeface="Adelle Rg" panose="02000503060000020004" pitchFamily="50" charset="0"/>
              </a:defRPr>
            </a:lvl1pPr>
            <a:lvl2pPr marL="361942" indent="-180970">
              <a:spcBef>
                <a:spcPts val="0"/>
              </a:spcBef>
              <a:spcAft>
                <a:spcPts val="600"/>
              </a:spcAft>
              <a:defRPr sz="2000">
                <a:latin typeface="Adelle Rg" panose="02000503060000020004" pitchFamily="50" charset="0"/>
              </a:defRPr>
            </a:lvl2pPr>
            <a:lvl3pPr marL="542912" indent="-180970">
              <a:spcBef>
                <a:spcPts val="0"/>
              </a:spcBef>
              <a:spcAft>
                <a:spcPts val="600"/>
              </a:spcAft>
              <a:defRPr sz="1800">
                <a:latin typeface="Adelle Rg" panose="02000503060000020004" pitchFamily="50" charset="0"/>
              </a:defRPr>
            </a:lvl3pPr>
            <a:lvl4pPr marL="714357" indent="-171446">
              <a:spcBef>
                <a:spcPts val="0"/>
              </a:spcBef>
              <a:spcAft>
                <a:spcPts val="600"/>
              </a:spcAft>
              <a:defRPr sz="1600">
                <a:latin typeface="Adelle Rg" panose="02000503060000020004" pitchFamily="50" charset="0"/>
              </a:defRPr>
            </a:lvl4pPr>
            <a:lvl5pPr marL="895328" indent="-180970">
              <a:spcBef>
                <a:spcPts val="0"/>
              </a:spcBef>
              <a:spcAft>
                <a:spcPts val="600"/>
              </a:spcAft>
              <a:defRPr sz="1600"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s-IS" dirty="0"/>
          </a:p>
        </p:txBody>
      </p:sp>
    </p:spTree>
    <p:extLst>
      <p:ext uri="{BB962C8B-B14F-4D97-AF65-F5344CB8AC3E}">
        <p14:creationId xmlns:p14="http://schemas.microsoft.com/office/powerpoint/2010/main" val="25313649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pptalning -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4362451" cy="6858000"/>
          </a:xfrm>
          <a:prstGeom prst="rect">
            <a:avLst/>
          </a:prstGeom>
          <a:solidFill>
            <a:srgbClr val="84A9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s-I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Adelle SB" panose="02000503000000020004" pitchFamily="50" charset="0"/>
              <a:ea typeface="+mn-ea"/>
              <a:cs typeface="+mn-cs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20881" y="2900177"/>
            <a:ext cx="3751071" cy="711200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44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972049" y="1066801"/>
            <a:ext cx="6800851" cy="5110163"/>
          </a:xfrm>
          <a:prstGeom prst="rect">
            <a:avLst/>
          </a:prstGeom>
        </p:spPr>
        <p:txBody>
          <a:bodyPr>
            <a:normAutofit/>
          </a:bodyPr>
          <a:lstStyle>
            <a:lvl1pPr marL="180970" indent="-180970">
              <a:spcBef>
                <a:spcPts val="0"/>
              </a:spcBef>
              <a:spcAft>
                <a:spcPts val="600"/>
              </a:spcAft>
              <a:defRPr sz="2400">
                <a:latin typeface="Adelle Rg" panose="02000503060000020004" pitchFamily="50" charset="0"/>
              </a:defRPr>
            </a:lvl1pPr>
            <a:lvl2pPr marL="361942" indent="-180970">
              <a:spcBef>
                <a:spcPts val="0"/>
              </a:spcBef>
              <a:spcAft>
                <a:spcPts val="600"/>
              </a:spcAft>
              <a:defRPr sz="2000">
                <a:latin typeface="Adelle Rg" panose="02000503060000020004" pitchFamily="50" charset="0"/>
              </a:defRPr>
            </a:lvl2pPr>
            <a:lvl3pPr marL="542912" indent="-180970">
              <a:spcBef>
                <a:spcPts val="0"/>
              </a:spcBef>
              <a:spcAft>
                <a:spcPts val="600"/>
              </a:spcAft>
              <a:defRPr sz="1800">
                <a:latin typeface="Adelle Rg" panose="02000503060000020004" pitchFamily="50" charset="0"/>
              </a:defRPr>
            </a:lvl3pPr>
            <a:lvl4pPr marL="714357" indent="-171446">
              <a:spcBef>
                <a:spcPts val="0"/>
              </a:spcBef>
              <a:spcAft>
                <a:spcPts val="600"/>
              </a:spcAft>
              <a:defRPr sz="1600">
                <a:latin typeface="Adelle Rg" panose="02000503060000020004" pitchFamily="50" charset="0"/>
              </a:defRPr>
            </a:lvl4pPr>
            <a:lvl5pPr marL="895328" indent="-180970">
              <a:spcBef>
                <a:spcPts val="0"/>
              </a:spcBef>
              <a:spcAft>
                <a:spcPts val="600"/>
              </a:spcAft>
              <a:defRPr sz="1600"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s-IS" dirty="0"/>
          </a:p>
        </p:txBody>
      </p:sp>
    </p:spTree>
    <p:extLst>
      <p:ext uri="{BB962C8B-B14F-4D97-AF65-F5344CB8AC3E}">
        <p14:creationId xmlns:p14="http://schemas.microsoft.com/office/powerpoint/2010/main" val="342599468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pptalning -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4362451" cy="6858000"/>
          </a:xfrm>
          <a:prstGeom prst="rect">
            <a:avLst/>
          </a:prstGeom>
          <a:solidFill>
            <a:srgbClr val="F389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s-I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Adelle SB" panose="02000503000000020004" pitchFamily="50" charset="0"/>
              <a:ea typeface="+mn-ea"/>
              <a:cs typeface="+mn-cs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20881" y="2900177"/>
            <a:ext cx="3751071" cy="711200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44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972049" y="1066801"/>
            <a:ext cx="6800851" cy="5110163"/>
          </a:xfrm>
          <a:prstGeom prst="rect">
            <a:avLst/>
          </a:prstGeom>
        </p:spPr>
        <p:txBody>
          <a:bodyPr>
            <a:normAutofit/>
          </a:bodyPr>
          <a:lstStyle>
            <a:lvl1pPr marL="180970" indent="-180970">
              <a:spcBef>
                <a:spcPts val="0"/>
              </a:spcBef>
              <a:spcAft>
                <a:spcPts val="600"/>
              </a:spcAft>
              <a:defRPr sz="2400">
                <a:latin typeface="Adelle Rg" panose="02000503060000020004" pitchFamily="50" charset="0"/>
              </a:defRPr>
            </a:lvl1pPr>
            <a:lvl2pPr marL="361942" indent="-180970">
              <a:spcBef>
                <a:spcPts val="0"/>
              </a:spcBef>
              <a:spcAft>
                <a:spcPts val="600"/>
              </a:spcAft>
              <a:defRPr sz="2000">
                <a:latin typeface="Adelle Rg" panose="02000503060000020004" pitchFamily="50" charset="0"/>
              </a:defRPr>
            </a:lvl2pPr>
            <a:lvl3pPr marL="542912" indent="-180970">
              <a:spcBef>
                <a:spcPts val="0"/>
              </a:spcBef>
              <a:spcAft>
                <a:spcPts val="600"/>
              </a:spcAft>
              <a:defRPr sz="1800">
                <a:latin typeface="Adelle Rg" panose="02000503060000020004" pitchFamily="50" charset="0"/>
              </a:defRPr>
            </a:lvl3pPr>
            <a:lvl4pPr marL="714357" indent="-171446">
              <a:spcBef>
                <a:spcPts val="0"/>
              </a:spcBef>
              <a:spcAft>
                <a:spcPts val="600"/>
              </a:spcAft>
              <a:defRPr sz="1600">
                <a:latin typeface="Adelle Rg" panose="02000503060000020004" pitchFamily="50" charset="0"/>
              </a:defRPr>
            </a:lvl4pPr>
            <a:lvl5pPr marL="895328" indent="-180970">
              <a:spcBef>
                <a:spcPts val="0"/>
              </a:spcBef>
              <a:spcAft>
                <a:spcPts val="600"/>
              </a:spcAft>
              <a:defRPr sz="1600"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s-IS" dirty="0"/>
          </a:p>
        </p:txBody>
      </p:sp>
    </p:spTree>
    <p:extLst>
      <p:ext uri="{BB962C8B-B14F-4D97-AF65-F5344CB8AC3E}">
        <p14:creationId xmlns:p14="http://schemas.microsoft.com/office/powerpoint/2010/main" val="239035974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pptalning -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4362451" cy="6858000"/>
          </a:xfrm>
          <a:prstGeom prst="rect">
            <a:avLst/>
          </a:prstGeom>
          <a:solidFill>
            <a:srgbClr val="9813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s-I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Adelle SB" panose="02000503000000020004" pitchFamily="50" charset="0"/>
              <a:ea typeface="+mn-ea"/>
              <a:cs typeface="+mn-cs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20881" y="2900177"/>
            <a:ext cx="3751071" cy="711200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44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972049" y="1066801"/>
            <a:ext cx="6800851" cy="5110163"/>
          </a:xfrm>
          <a:prstGeom prst="rect">
            <a:avLst/>
          </a:prstGeom>
        </p:spPr>
        <p:txBody>
          <a:bodyPr>
            <a:normAutofit/>
          </a:bodyPr>
          <a:lstStyle>
            <a:lvl1pPr marL="180970" indent="-180970">
              <a:spcBef>
                <a:spcPts val="0"/>
              </a:spcBef>
              <a:spcAft>
                <a:spcPts val="600"/>
              </a:spcAft>
              <a:defRPr sz="2400">
                <a:latin typeface="Adelle Rg" panose="02000503060000020004" pitchFamily="50" charset="0"/>
              </a:defRPr>
            </a:lvl1pPr>
            <a:lvl2pPr marL="361942" indent="-180970">
              <a:spcBef>
                <a:spcPts val="0"/>
              </a:spcBef>
              <a:spcAft>
                <a:spcPts val="600"/>
              </a:spcAft>
              <a:defRPr sz="2000">
                <a:latin typeface="Adelle Rg" panose="02000503060000020004" pitchFamily="50" charset="0"/>
              </a:defRPr>
            </a:lvl2pPr>
            <a:lvl3pPr marL="542912" indent="-180970">
              <a:spcBef>
                <a:spcPts val="0"/>
              </a:spcBef>
              <a:spcAft>
                <a:spcPts val="600"/>
              </a:spcAft>
              <a:defRPr sz="1800">
                <a:latin typeface="Adelle Rg" panose="02000503060000020004" pitchFamily="50" charset="0"/>
              </a:defRPr>
            </a:lvl3pPr>
            <a:lvl4pPr marL="714357" indent="-171446">
              <a:spcBef>
                <a:spcPts val="0"/>
              </a:spcBef>
              <a:spcAft>
                <a:spcPts val="600"/>
              </a:spcAft>
              <a:defRPr sz="1600">
                <a:latin typeface="Adelle Rg" panose="02000503060000020004" pitchFamily="50" charset="0"/>
              </a:defRPr>
            </a:lvl4pPr>
            <a:lvl5pPr marL="895328" indent="-180970">
              <a:spcBef>
                <a:spcPts val="0"/>
              </a:spcBef>
              <a:spcAft>
                <a:spcPts val="600"/>
              </a:spcAft>
              <a:defRPr sz="1600"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s-IS" dirty="0"/>
          </a:p>
        </p:txBody>
      </p:sp>
    </p:spTree>
    <p:extLst>
      <p:ext uri="{BB962C8B-B14F-4D97-AF65-F5344CB8AC3E}">
        <p14:creationId xmlns:p14="http://schemas.microsoft.com/office/powerpoint/2010/main" val="249391316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pptalning -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4362451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s-I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Adelle SB" panose="02000503000000020004" pitchFamily="50" charset="0"/>
              <a:ea typeface="+mn-ea"/>
              <a:cs typeface="+mn-cs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20881" y="2900177"/>
            <a:ext cx="3751071" cy="711200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44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972049" y="1066801"/>
            <a:ext cx="6800851" cy="5110163"/>
          </a:xfrm>
          <a:prstGeom prst="rect">
            <a:avLst/>
          </a:prstGeom>
        </p:spPr>
        <p:txBody>
          <a:bodyPr>
            <a:normAutofit/>
          </a:bodyPr>
          <a:lstStyle>
            <a:lvl1pPr marL="180970" indent="-180970">
              <a:spcBef>
                <a:spcPts val="0"/>
              </a:spcBef>
              <a:spcAft>
                <a:spcPts val="600"/>
              </a:spcAft>
              <a:defRPr sz="2400">
                <a:latin typeface="Adelle Rg" panose="02000503060000020004" pitchFamily="50" charset="0"/>
              </a:defRPr>
            </a:lvl1pPr>
            <a:lvl2pPr marL="361942" indent="-180970">
              <a:spcBef>
                <a:spcPts val="0"/>
              </a:spcBef>
              <a:spcAft>
                <a:spcPts val="600"/>
              </a:spcAft>
              <a:defRPr sz="2000">
                <a:latin typeface="Adelle Rg" panose="02000503060000020004" pitchFamily="50" charset="0"/>
              </a:defRPr>
            </a:lvl2pPr>
            <a:lvl3pPr marL="542912" indent="-180970">
              <a:spcBef>
                <a:spcPts val="0"/>
              </a:spcBef>
              <a:spcAft>
                <a:spcPts val="600"/>
              </a:spcAft>
              <a:defRPr sz="1800">
                <a:latin typeface="Adelle Rg" panose="02000503060000020004" pitchFamily="50" charset="0"/>
              </a:defRPr>
            </a:lvl3pPr>
            <a:lvl4pPr marL="714357" indent="-171446">
              <a:spcBef>
                <a:spcPts val="0"/>
              </a:spcBef>
              <a:spcAft>
                <a:spcPts val="600"/>
              </a:spcAft>
              <a:defRPr sz="1600">
                <a:latin typeface="Adelle Rg" panose="02000503060000020004" pitchFamily="50" charset="0"/>
              </a:defRPr>
            </a:lvl4pPr>
            <a:lvl5pPr marL="895328" indent="-180970">
              <a:spcBef>
                <a:spcPts val="0"/>
              </a:spcBef>
              <a:spcAft>
                <a:spcPts val="600"/>
              </a:spcAft>
              <a:defRPr sz="1600"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s-IS" dirty="0"/>
          </a:p>
        </p:txBody>
      </p:sp>
    </p:spTree>
    <p:extLst>
      <p:ext uri="{BB962C8B-B14F-4D97-AF65-F5344CB8AC3E}">
        <p14:creationId xmlns:p14="http://schemas.microsoft.com/office/powerpoint/2010/main" val="322710433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xhyrning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 userDrawn="1"/>
        </p:nvSpPr>
        <p:spPr>
          <a:xfrm>
            <a:off x="2" y="0"/>
            <a:ext cx="12191999" cy="6858000"/>
          </a:xfrm>
          <a:prstGeom prst="rect">
            <a:avLst/>
          </a:prstGeom>
          <a:solidFill>
            <a:srgbClr val="303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4557" y="1470470"/>
            <a:ext cx="1351979" cy="156082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6375" y="1463054"/>
            <a:ext cx="1351979" cy="156082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8509" y="2601354"/>
            <a:ext cx="1351979" cy="156082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6648" y="3734507"/>
            <a:ext cx="1351979" cy="156082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5793" y="2608114"/>
            <a:ext cx="1351979" cy="156082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1788" y="2594595"/>
            <a:ext cx="1351979" cy="156082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8544" y="3734507"/>
            <a:ext cx="1351979" cy="1560823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26"/>
          </p:nvPr>
        </p:nvSpPr>
        <p:spPr>
          <a:xfrm>
            <a:off x="492126" y="2311400"/>
            <a:ext cx="5641975" cy="2217739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27"/>
          </p:nvPr>
        </p:nvSpPr>
        <p:spPr>
          <a:xfrm>
            <a:off x="7284497" y="1940830"/>
            <a:ext cx="1280059" cy="5969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>
              <a:buNone/>
              <a:defRPr>
                <a:solidFill>
                  <a:schemeClr val="bg1"/>
                </a:solidFill>
              </a:defRPr>
            </a:lvl2pPr>
            <a:lvl3pPr marL="914377" indent="0">
              <a:buNone/>
              <a:defRPr>
                <a:solidFill>
                  <a:schemeClr val="bg1"/>
                </a:solidFill>
              </a:defRPr>
            </a:lvl3pPr>
            <a:lvl4pPr marL="1371566" indent="0">
              <a:buNone/>
              <a:defRPr>
                <a:solidFill>
                  <a:schemeClr val="bg1"/>
                </a:solidFill>
              </a:defRPr>
            </a:lvl4pPr>
            <a:lvl5pPr marL="1828754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Text Placeholder 14"/>
          <p:cNvSpPr>
            <a:spLocks noGrp="1"/>
          </p:cNvSpPr>
          <p:nvPr>
            <p:ph type="body" sz="quarter" idx="28"/>
          </p:nvPr>
        </p:nvSpPr>
        <p:spPr>
          <a:xfrm>
            <a:off x="8598353" y="1940830"/>
            <a:ext cx="1280059" cy="5969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>
              <a:buNone/>
              <a:defRPr>
                <a:solidFill>
                  <a:schemeClr val="bg1"/>
                </a:solidFill>
              </a:defRPr>
            </a:lvl2pPr>
            <a:lvl3pPr marL="914377" indent="0">
              <a:buNone/>
              <a:defRPr>
                <a:solidFill>
                  <a:schemeClr val="bg1"/>
                </a:solidFill>
              </a:defRPr>
            </a:lvl3pPr>
            <a:lvl4pPr marL="1371566" indent="0">
              <a:buNone/>
              <a:defRPr>
                <a:solidFill>
                  <a:schemeClr val="bg1"/>
                </a:solidFill>
              </a:defRPr>
            </a:lvl4pPr>
            <a:lvl5pPr marL="1828754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Text Placeholder 14"/>
          <p:cNvSpPr>
            <a:spLocks noGrp="1"/>
          </p:cNvSpPr>
          <p:nvPr>
            <p:ph type="body" sz="quarter" idx="29"/>
          </p:nvPr>
        </p:nvSpPr>
        <p:spPr>
          <a:xfrm>
            <a:off x="6631729" y="3077034"/>
            <a:ext cx="1280059" cy="5969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>
              <a:buNone/>
              <a:defRPr>
                <a:solidFill>
                  <a:schemeClr val="bg1"/>
                </a:solidFill>
              </a:defRPr>
            </a:lvl2pPr>
            <a:lvl3pPr marL="914377" indent="0">
              <a:buNone/>
              <a:defRPr>
                <a:solidFill>
                  <a:schemeClr val="bg1"/>
                </a:solidFill>
              </a:defRPr>
            </a:lvl3pPr>
            <a:lvl4pPr marL="1371566" indent="0">
              <a:buNone/>
              <a:defRPr>
                <a:solidFill>
                  <a:schemeClr val="bg1"/>
                </a:solidFill>
              </a:defRPr>
            </a:lvl4pPr>
            <a:lvl5pPr marL="1828754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2" name="Text Placeholder 14"/>
          <p:cNvSpPr>
            <a:spLocks noGrp="1"/>
          </p:cNvSpPr>
          <p:nvPr>
            <p:ph type="body" sz="quarter" idx="30"/>
          </p:nvPr>
        </p:nvSpPr>
        <p:spPr>
          <a:xfrm>
            <a:off x="7945584" y="3077034"/>
            <a:ext cx="1280059" cy="5969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>
              <a:buNone/>
              <a:defRPr>
                <a:solidFill>
                  <a:schemeClr val="bg1"/>
                </a:solidFill>
              </a:defRPr>
            </a:lvl2pPr>
            <a:lvl3pPr marL="914377" indent="0">
              <a:buNone/>
              <a:defRPr>
                <a:solidFill>
                  <a:schemeClr val="bg1"/>
                </a:solidFill>
              </a:defRPr>
            </a:lvl3pPr>
            <a:lvl4pPr marL="1371566" indent="0">
              <a:buNone/>
              <a:defRPr>
                <a:solidFill>
                  <a:schemeClr val="bg1"/>
                </a:solidFill>
              </a:defRPr>
            </a:lvl4pPr>
            <a:lvl5pPr marL="1828754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3" name="Text Placeholder 14"/>
          <p:cNvSpPr>
            <a:spLocks noGrp="1"/>
          </p:cNvSpPr>
          <p:nvPr>
            <p:ph type="body" sz="quarter" idx="31"/>
          </p:nvPr>
        </p:nvSpPr>
        <p:spPr>
          <a:xfrm>
            <a:off x="7284497" y="4201159"/>
            <a:ext cx="1280059" cy="5969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>
              <a:buNone/>
              <a:defRPr>
                <a:solidFill>
                  <a:schemeClr val="bg1"/>
                </a:solidFill>
              </a:defRPr>
            </a:lvl2pPr>
            <a:lvl3pPr marL="914377" indent="0">
              <a:buNone/>
              <a:defRPr>
                <a:solidFill>
                  <a:schemeClr val="bg1"/>
                </a:solidFill>
              </a:defRPr>
            </a:lvl3pPr>
            <a:lvl4pPr marL="1371566" indent="0">
              <a:buNone/>
              <a:defRPr>
                <a:solidFill>
                  <a:schemeClr val="bg1"/>
                </a:solidFill>
              </a:defRPr>
            </a:lvl4pPr>
            <a:lvl5pPr marL="1828754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4" name="Text Placeholder 14"/>
          <p:cNvSpPr>
            <a:spLocks noGrp="1"/>
          </p:cNvSpPr>
          <p:nvPr>
            <p:ph type="body" sz="quarter" idx="32"/>
          </p:nvPr>
        </p:nvSpPr>
        <p:spPr>
          <a:xfrm>
            <a:off x="8598353" y="4201159"/>
            <a:ext cx="1280059" cy="5969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>
              <a:buNone/>
              <a:defRPr>
                <a:solidFill>
                  <a:schemeClr val="bg1"/>
                </a:solidFill>
              </a:defRPr>
            </a:lvl2pPr>
            <a:lvl3pPr marL="914377" indent="0">
              <a:buNone/>
              <a:defRPr>
                <a:solidFill>
                  <a:schemeClr val="bg1"/>
                </a:solidFill>
              </a:defRPr>
            </a:lvl3pPr>
            <a:lvl4pPr marL="1371566" indent="0">
              <a:buNone/>
              <a:defRPr>
                <a:solidFill>
                  <a:schemeClr val="bg1"/>
                </a:solidFill>
              </a:defRPr>
            </a:lvl4pPr>
            <a:lvl5pPr marL="1828754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5" name="Text Placeholder 14"/>
          <p:cNvSpPr>
            <a:spLocks noGrp="1"/>
          </p:cNvSpPr>
          <p:nvPr>
            <p:ph type="body" sz="quarter" idx="33"/>
          </p:nvPr>
        </p:nvSpPr>
        <p:spPr>
          <a:xfrm>
            <a:off x="9263765" y="3075289"/>
            <a:ext cx="1280059" cy="5969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>
              <a:buNone/>
              <a:defRPr>
                <a:solidFill>
                  <a:schemeClr val="bg1"/>
                </a:solidFill>
              </a:defRPr>
            </a:lvl2pPr>
            <a:lvl3pPr marL="914377" indent="0">
              <a:buNone/>
              <a:defRPr>
                <a:solidFill>
                  <a:schemeClr val="bg1"/>
                </a:solidFill>
              </a:defRPr>
            </a:lvl3pPr>
            <a:lvl4pPr marL="1371566" indent="0">
              <a:buNone/>
              <a:defRPr>
                <a:solidFill>
                  <a:schemeClr val="bg1"/>
                </a:solidFill>
              </a:defRPr>
            </a:lvl4pPr>
            <a:lvl5pPr marL="1828754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4990052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xhyrninga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 userDrawn="1"/>
        </p:nvSpPr>
        <p:spPr>
          <a:xfrm>
            <a:off x="2" y="0"/>
            <a:ext cx="12191999" cy="6858000"/>
          </a:xfrm>
          <a:prstGeom prst="rect">
            <a:avLst/>
          </a:prstGeom>
          <a:solidFill>
            <a:srgbClr val="303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7927" y="3711725"/>
            <a:ext cx="1351979" cy="156082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6427" y="1420010"/>
            <a:ext cx="1351979" cy="156082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8161" y="1430003"/>
            <a:ext cx="1351979" cy="156082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0511" y="304946"/>
            <a:ext cx="1351979" cy="156082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1840" y="2551551"/>
            <a:ext cx="1351979" cy="156082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1388" y="4856785"/>
            <a:ext cx="1351979" cy="1560823"/>
          </a:xfrm>
          <a:prstGeom prst="rect">
            <a:avLst/>
          </a:prstGeom>
        </p:spPr>
      </p:pic>
      <p:sp>
        <p:nvSpPr>
          <p:cNvPr id="19" name="Text Placeholder 2"/>
          <p:cNvSpPr>
            <a:spLocks noGrp="1"/>
          </p:cNvSpPr>
          <p:nvPr>
            <p:ph type="body" sz="quarter" idx="26"/>
          </p:nvPr>
        </p:nvSpPr>
        <p:spPr>
          <a:xfrm>
            <a:off x="492126" y="2311400"/>
            <a:ext cx="6606765" cy="2217739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1" name="Text Placeholder 14"/>
          <p:cNvSpPr>
            <a:spLocks noGrp="1"/>
          </p:cNvSpPr>
          <p:nvPr>
            <p:ph type="body" sz="quarter" idx="27"/>
          </p:nvPr>
        </p:nvSpPr>
        <p:spPr>
          <a:xfrm>
            <a:off x="8310984" y="1901971"/>
            <a:ext cx="1280059" cy="5969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>
              <a:buNone/>
              <a:defRPr>
                <a:solidFill>
                  <a:schemeClr val="bg1"/>
                </a:solidFill>
              </a:defRPr>
            </a:lvl2pPr>
            <a:lvl3pPr marL="914377" indent="0">
              <a:buNone/>
              <a:defRPr>
                <a:solidFill>
                  <a:schemeClr val="bg1"/>
                </a:solidFill>
              </a:defRPr>
            </a:lvl3pPr>
            <a:lvl4pPr marL="1371566" indent="0">
              <a:buNone/>
              <a:defRPr>
                <a:solidFill>
                  <a:schemeClr val="bg1"/>
                </a:solidFill>
              </a:defRPr>
            </a:lvl4pPr>
            <a:lvl5pPr marL="1828754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Text Placeholder 14"/>
          <p:cNvSpPr>
            <a:spLocks noGrp="1"/>
          </p:cNvSpPr>
          <p:nvPr>
            <p:ph type="body" sz="quarter" idx="28"/>
          </p:nvPr>
        </p:nvSpPr>
        <p:spPr>
          <a:xfrm>
            <a:off x="9639051" y="1901971"/>
            <a:ext cx="1280059" cy="5969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>
              <a:buNone/>
              <a:defRPr>
                <a:solidFill>
                  <a:schemeClr val="bg1"/>
                </a:solidFill>
              </a:defRPr>
            </a:lvl2pPr>
            <a:lvl3pPr marL="914377" indent="0">
              <a:buNone/>
              <a:defRPr>
                <a:solidFill>
                  <a:schemeClr val="bg1"/>
                </a:solidFill>
              </a:defRPr>
            </a:lvl3pPr>
            <a:lvl4pPr marL="1371566" indent="0">
              <a:buNone/>
              <a:defRPr>
                <a:solidFill>
                  <a:schemeClr val="bg1"/>
                </a:solidFill>
              </a:defRPr>
            </a:lvl4pPr>
            <a:lvl5pPr marL="1828754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2" name="Text Placeholder 14"/>
          <p:cNvSpPr>
            <a:spLocks noGrp="1"/>
          </p:cNvSpPr>
          <p:nvPr>
            <p:ph type="body" sz="quarter" idx="30"/>
          </p:nvPr>
        </p:nvSpPr>
        <p:spPr>
          <a:xfrm>
            <a:off x="10303915" y="3029187"/>
            <a:ext cx="1280059" cy="5969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>
              <a:buNone/>
              <a:defRPr>
                <a:solidFill>
                  <a:schemeClr val="bg1"/>
                </a:solidFill>
              </a:defRPr>
            </a:lvl2pPr>
            <a:lvl3pPr marL="914377" indent="0">
              <a:buNone/>
              <a:defRPr>
                <a:solidFill>
                  <a:schemeClr val="bg1"/>
                </a:solidFill>
              </a:defRPr>
            </a:lvl3pPr>
            <a:lvl4pPr marL="1371566" indent="0">
              <a:buNone/>
              <a:defRPr>
                <a:solidFill>
                  <a:schemeClr val="bg1"/>
                </a:solidFill>
              </a:defRPr>
            </a:lvl4pPr>
            <a:lvl5pPr marL="1828754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3" name="Text Placeholder 14"/>
          <p:cNvSpPr>
            <a:spLocks noGrp="1"/>
          </p:cNvSpPr>
          <p:nvPr>
            <p:ph type="body" sz="quarter" idx="31"/>
          </p:nvPr>
        </p:nvSpPr>
        <p:spPr>
          <a:xfrm>
            <a:off x="7657860" y="786907"/>
            <a:ext cx="1280059" cy="5969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>
              <a:buNone/>
              <a:defRPr>
                <a:solidFill>
                  <a:schemeClr val="bg1"/>
                </a:solidFill>
              </a:defRPr>
            </a:lvl2pPr>
            <a:lvl3pPr marL="914377" indent="0">
              <a:buNone/>
              <a:defRPr>
                <a:solidFill>
                  <a:schemeClr val="bg1"/>
                </a:solidFill>
              </a:defRPr>
            </a:lvl3pPr>
            <a:lvl4pPr marL="1371566" indent="0">
              <a:buNone/>
              <a:defRPr>
                <a:solidFill>
                  <a:schemeClr val="bg1"/>
                </a:solidFill>
              </a:defRPr>
            </a:lvl4pPr>
            <a:lvl5pPr marL="1828754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4" name="Text Placeholder 14"/>
          <p:cNvSpPr>
            <a:spLocks noGrp="1"/>
          </p:cNvSpPr>
          <p:nvPr>
            <p:ph type="body" sz="quarter" idx="32"/>
          </p:nvPr>
        </p:nvSpPr>
        <p:spPr>
          <a:xfrm>
            <a:off x="9659612" y="4199814"/>
            <a:ext cx="1280059" cy="5969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>
              <a:buNone/>
              <a:defRPr>
                <a:solidFill>
                  <a:schemeClr val="bg1"/>
                </a:solidFill>
              </a:defRPr>
            </a:lvl2pPr>
            <a:lvl3pPr marL="914377" indent="0">
              <a:buNone/>
              <a:defRPr>
                <a:solidFill>
                  <a:schemeClr val="bg1"/>
                </a:solidFill>
              </a:defRPr>
            </a:lvl3pPr>
            <a:lvl4pPr marL="1371566" indent="0">
              <a:buNone/>
              <a:defRPr>
                <a:solidFill>
                  <a:schemeClr val="bg1"/>
                </a:solidFill>
              </a:defRPr>
            </a:lvl4pPr>
            <a:lvl5pPr marL="1828754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5" name="Text Placeholder 14"/>
          <p:cNvSpPr>
            <a:spLocks noGrp="1"/>
          </p:cNvSpPr>
          <p:nvPr>
            <p:ph type="body" sz="quarter" idx="33"/>
          </p:nvPr>
        </p:nvSpPr>
        <p:spPr>
          <a:xfrm>
            <a:off x="10327175" y="5348135"/>
            <a:ext cx="1280059" cy="5969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>
              <a:buNone/>
              <a:defRPr>
                <a:solidFill>
                  <a:schemeClr val="bg1"/>
                </a:solidFill>
              </a:defRPr>
            </a:lvl2pPr>
            <a:lvl3pPr marL="914377" indent="0">
              <a:buNone/>
              <a:defRPr>
                <a:solidFill>
                  <a:schemeClr val="bg1"/>
                </a:solidFill>
              </a:defRPr>
            </a:lvl3pPr>
            <a:lvl4pPr marL="1371566" indent="0">
              <a:buNone/>
              <a:defRPr>
                <a:solidFill>
                  <a:schemeClr val="bg1"/>
                </a:solidFill>
              </a:defRPr>
            </a:lvl4pPr>
            <a:lvl5pPr marL="1828754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36" name="Picture 3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1311" y="304946"/>
            <a:ext cx="1351979" cy="1560823"/>
          </a:xfrm>
          <a:prstGeom prst="rect">
            <a:avLst/>
          </a:prstGeom>
        </p:spPr>
      </p:pic>
      <p:sp>
        <p:nvSpPr>
          <p:cNvPr id="37" name="Text Placeholder 14"/>
          <p:cNvSpPr>
            <a:spLocks noGrp="1"/>
          </p:cNvSpPr>
          <p:nvPr>
            <p:ph type="body" sz="quarter" idx="34"/>
          </p:nvPr>
        </p:nvSpPr>
        <p:spPr>
          <a:xfrm>
            <a:off x="6314133" y="776914"/>
            <a:ext cx="1280059" cy="5969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>
              <a:buNone/>
              <a:defRPr>
                <a:solidFill>
                  <a:schemeClr val="bg1"/>
                </a:solidFill>
              </a:defRPr>
            </a:lvl2pPr>
            <a:lvl3pPr marL="914377" indent="0">
              <a:buNone/>
              <a:defRPr>
                <a:solidFill>
                  <a:schemeClr val="bg1"/>
                </a:solidFill>
              </a:defRPr>
            </a:lvl3pPr>
            <a:lvl4pPr marL="1371566" indent="0">
              <a:buNone/>
              <a:defRPr>
                <a:solidFill>
                  <a:schemeClr val="bg1"/>
                </a:solidFill>
              </a:defRPr>
            </a:lvl4pPr>
            <a:lvl5pPr marL="1828754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6100043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yrðing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 flipV="1">
            <a:off x="0" y="2540035"/>
            <a:ext cx="12192000" cy="45719"/>
          </a:xfrm>
          <a:prstGeom prst="rect">
            <a:avLst/>
          </a:prstGeom>
          <a:solidFill>
            <a:srgbClr val="F3890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890963" y="2066960"/>
            <a:ext cx="4356100" cy="473075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24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1673526" y="2718157"/>
            <a:ext cx="8844951" cy="131038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4800" b="0">
                <a:solidFill>
                  <a:srgbClr val="30302F"/>
                </a:solidFill>
                <a:latin typeface="Adelle Rg" panose="02000503060000020004" pitchFamily="50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946274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yrsta glær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E0996B7-819D-48C8-9B2B-47BBBD9029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921355" y="1845825"/>
            <a:ext cx="4360519" cy="13811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600" b="0"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921355" y="3605066"/>
            <a:ext cx="4100875" cy="62785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600">
                <a:latin typeface="Adelle Rg" panose="02000503060000020004" pitchFamily="50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s-I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B6F0A3-53A1-4F90-BFBF-564C7AE4175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220" y="5360527"/>
            <a:ext cx="1869176" cy="981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29656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ullyrðing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604F31A-18E1-4DCA-92EA-8FC38BD177A8}"/>
              </a:ext>
            </a:extLst>
          </p:cNvPr>
          <p:cNvSpPr/>
          <p:nvPr userDrawn="1"/>
        </p:nvSpPr>
        <p:spPr>
          <a:xfrm>
            <a:off x="-3" y="0"/>
            <a:ext cx="12192003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delle EB" panose="02000503000000020004" pitchFamily="50" charset="0"/>
              <a:ea typeface="+mn-ea"/>
              <a:cs typeface="+mn-cs"/>
            </a:endParaRPr>
          </a:p>
        </p:txBody>
      </p:sp>
      <p:sp>
        <p:nvSpPr>
          <p:cNvPr id="6" name="Rectangle 5"/>
          <p:cNvSpPr/>
          <p:nvPr userDrawn="1"/>
        </p:nvSpPr>
        <p:spPr>
          <a:xfrm flipV="1">
            <a:off x="0" y="2540035"/>
            <a:ext cx="12192000" cy="45719"/>
          </a:xfrm>
          <a:prstGeom prst="rect">
            <a:avLst/>
          </a:prstGeom>
          <a:solidFill>
            <a:srgbClr val="F3890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890963" y="2066960"/>
            <a:ext cx="4356100" cy="473075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1673526" y="2718157"/>
            <a:ext cx="8844951" cy="131038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4800" b="0">
                <a:solidFill>
                  <a:schemeClr val="bg1"/>
                </a:solidFill>
                <a:latin typeface="Adelle Rg" panose="02000503060000020004" pitchFamily="50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4107440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yrðing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 flipV="1">
            <a:off x="0" y="2540035"/>
            <a:ext cx="12192000" cy="45719"/>
          </a:xfrm>
          <a:prstGeom prst="rect">
            <a:avLst/>
          </a:prstGeom>
          <a:solidFill>
            <a:srgbClr val="84A91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890963" y="2066960"/>
            <a:ext cx="4356100" cy="473075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24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1673526" y="2718157"/>
            <a:ext cx="8844951" cy="131038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4800" b="0">
                <a:solidFill>
                  <a:srgbClr val="30302F"/>
                </a:solidFill>
                <a:latin typeface="Adelle Rg" panose="02000503060000020004" pitchFamily="50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6569649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ullyrðing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62D1C03-6440-4843-9B25-18AB25A2FBB9}"/>
              </a:ext>
            </a:extLst>
          </p:cNvPr>
          <p:cNvSpPr/>
          <p:nvPr userDrawn="1"/>
        </p:nvSpPr>
        <p:spPr>
          <a:xfrm>
            <a:off x="-3" y="0"/>
            <a:ext cx="12192003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delle EB" panose="02000503000000020004" pitchFamily="50" charset="0"/>
              <a:ea typeface="+mn-ea"/>
              <a:cs typeface="+mn-cs"/>
            </a:endParaRPr>
          </a:p>
        </p:txBody>
      </p:sp>
      <p:sp>
        <p:nvSpPr>
          <p:cNvPr id="6" name="Rectangle 5"/>
          <p:cNvSpPr/>
          <p:nvPr userDrawn="1"/>
        </p:nvSpPr>
        <p:spPr>
          <a:xfrm flipV="1">
            <a:off x="0" y="2540035"/>
            <a:ext cx="12192000" cy="45719"/>
          </a:xfrm>
          <a:prstGeom prst="rect">
            <a:avLst/>
          </a:prstGeom>
          <a:solidFill>
            <a:srgbClr val="84A91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890963" y="2066960"/>
            <a:ext cx="4356100" cy="473075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1673526" y="2718157"/>
            <a:ext cx="8844951" cy="131038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4800" b="0">
                <a:solidFill>
                  <a:schemeClr val="bg1"/>
                </a:solidFill>
                <a:latin typeface="Adelle Rg" panose="02000503060000020004" pitchFamily="50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4465169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yrðing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 flipV="1">
            <a:off x="0" y="2540035"/>
            <a:ext cx="12192000" cy="45719"/>
          </a:xfrm>
          <a:prstGeom prst="rect">
            <a:avLst/>
          </a:prstGeom>
          <a:solidFill>
            <a:srgbClr val="2ABAD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890963" y="2066960"/>
            <a:ext cx="4356100" cy="473075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24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1673526" y="2718157"/>
            <a:ext cx="8844951" cy="131038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4800" b="0">
                <a:solidFill>
                  <a:srgbClr val="30302F"/>
                </a:solidFill>
                <a:latin typeface="Adelle Rg" panose="02000503060000020004" pitchFamily="50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05015755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ullyrðing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C54E899-B7E6-4D34-AC89-91F8ECCCA8EA}"/>
              </a:ext>
            </a:extLst>
          </p:cNvPr>
          <p:cNvSpPr/>
          <p:nvPr userDrawn="1"/>
        </p:nvSpPr>
        <p:spPr>
          <a:xfrm>
            <a:off x="-3" y="0"/>
            <a:ext cx="12192003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delle EB" panose="02000503000000020004" pitchFamily="50" charset="0"/>
              <a:ea typeface="+mn-ea"/>
              <a:cs typeface="+mn-cs"/>
            </a:endParaRPr>
          </a:p>
        </p:txBody>
      </p:sp>
      <p:sp>
        <p:nvSpPr>
          <p:cNvPr id="6" name="Rectangle 5"/>
          <p:cNvSpPr/>
          <p:nvPr userDrawn="1"/>
        </p:nvSpPr>
        <p:spPr>
          <a:xfrm flipV="1">
            <a:off x="0" y="2540035"/>
            <a:ext cx="12192000" cy="45719"/>
          </a:xfrm>
          <a:prstGeom prst="rect">
            <a:avLst/>
          </a:prstGeom>
          <a:solidFill>
            <a:srgbClr val="2ABAD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890963" y="2066960"/>
            <a:ext cx="4356100" cy="473075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1673526" y="2718157"/>
            <a:ext cx="8844951" cy="131038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4800" b="0">
                <a:solidFill>
                  <a:schemeClr val="bg1"/>
                </a:solidFill>
                <a:latin typeface="Adelle Rg" panose="02000503060000020004" pitchFamily="50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98575859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yrðing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 flipV="1">
            <a:off x="0" y="2540035"/>
            <a:ext cx="12192000" cy="45719"/>
          </a:xfrm>
          <a:prstGeom prst="rect">
            <a:avLst/>
          </a:prstGeom>
          <a:solidFill>
            <a:srgbClr val="98139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890963" y="2066960"/>
            <a:ext cx="4356100" cy="473075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24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1673526" y="2718157"/>
            <a:ext cx="8844951" cy="131038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4800" b="0">
                <a:solidFill>
                  <a:srgbClr val="30302F"/>
                </a:solidFill>
                <a:latin typeface="Adelle Rg" panose="02000503060000020004" pitchFamily="50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6090160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ullyrðing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495E0B4-FBB8-42E8-97FE-42742D2C3D6F}"/>
              </a:ext>
            </a:extLst>
          </p:cNvPr>
          <p:cNvSpPr/>
          <p:nvPr userDrawn="1"/>
        </p:nvSpPr>
        <p:spPr>
          <a:xfrm>
            <a:off x="-3" y="0"/>
            <a:ext cx="12192003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delle EB" panose="02000503000000020004" pitchFamily="50" charset="0"/>
              <a:ea typeface="+mn-ea"/>
              <a:cs typeface="+mn-cs"/>
            </a:endParaRPr>
          </a:p>
        </p:txBody>
      </p:sp>
      <p:sp>
        <p:nvSpPr>
          <p:cNvPr id="6" name="Rectangle 5"/>
          <p:cNvSpPr/>
          <p:nvPr userDrawn="1"/>
        </p:nvSpPr>
        <p:spPr>
          <a:xfrm flipV="1">
            <a:off x="0" y="2540035"/>
            <a:ext cx="12192000" cy="45719"/>
          </a:xfrm>
          <a:prstGeom prst="rect">
            <a:avLst/>
          </a:prstGeom>
          <a:solidFill>
            <a:srgbClr val="98139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890963" y="2066960"/>
            <a:ext cx="4356100" cy="473075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1673526" y="2718157"/>
            <a:ext cx="8844951" cy="131038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4800" b="0">
                <a:solidFill>
                  <a:schemeClr val="bg1"/>
                </a:solidFill>
                <a:latin typeface="Adelle Rg" panose="02000503060000020004" pitchFamily="50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13760903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glær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0110" y="2045"/>
            <a:ext cx="12202111" cy="685595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2" y="5068349"/>
            <a:ext cx="12191999" cy="4666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" y="3731353"/>
            <a:ext cx="12191999" cy="12826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3"/>
          </p:nvPr>
        </p:nvSpPr>
        <p:spPr>
          <a:xfrm>
            <a:off x="995763" y="4085783"/>
            <a:ext cx="1566863" cy="64293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/>
              <a:t>Click icon to add picture</a:t>
            </a:r>
            <a:endParaRPr lang="is-IS" dirty="0"/>
          </a:p>
        </p:txBody>
      </p:sp>
      <p:sp>
        <p:nvSpPr>
          <p:cNvPr id="18" name="Picture Placeholder 16"/>
          <p:cNvSpPr>
            <a:spLocks noGrp="1"/>
          </p:cNvSpPr>
          <p:nvPr>
            <p:ph type="pic" sz="quarter" idx="14"/>
          </p:nvPr>
        </p:nvSpPr>
        <p:spPr>
          <a:xfrm>
            <a:off x="2734281" y="4085783"/>
            <a:ext cx="1566863" cy="64293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/>
              <a:t>Click icon to add picture</a:t>
            </a:r>
            <a:endParaRPr lang="is-IS"/>
          </a:p>
        </p:txBody>
      </p:sp>
      <p:sp>
        <p:nvSpPr>
          <p:cNvPr id="19" name="Picture Placeholder 16"/>
          <p:cNvSpPr>
            <a:spLocks noGrp="1"/>
          </p:cNvSpPr>
          <p:nvPr>
            <p:ph type="pic" sz="quarter" idx="15"/>
          </p:nvPr>
        </p:nvSpPr>
        <p:spPr>
          <a:xfrm>
            <a:off x="4472798" y="4076792"/>
            <a:ext cx="1566863" cy="64293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/>
              <a:t>Click icon to add picture</a:t>
            </a:r>
            <a:endParaRPr lang="is-IS"/>
          </a:p>
        </p:txBody>
      </p:sp>
      <p:sp>
        <p:nvSpPr>
          <p:cNvPr id="20" name="Picture Placeholder 16"/>
          <p:cNvSpPr>
            <a:spLocks noGrp="1"/>
          </p:cNvSpPr>
          <p:nvPr>
            <p:ph type="pic" sz="quarter" idx="16"/>
          </p:nvPr>
        </p:nvSpPr>
        <p:spPr>
          <a:xfrm>
            <a:off x="6211314" y="4085783"/>
            <a:ext cx="1566863" cy="64293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/>
              <a:t>Click icon to add picture</a:t>
            </a:r>
            <a:endParaRPr lang="is-IS"/>
          </a:p>
        </p:txBody>
      </p:sp>
      <p:sp>
        <p:nvSpPr>
          <p:cNvPr id="21" name="Picture Placeholder 16"/>
          <p:cNvSpPr>
            <a:spLocks noGrp="1"/>
          </p:cNvSpPr>
          <p:nvPr>
            <p:ph type="pic" sz="quarter" idx="17"/>
          </p:nvPr>
        </p:nvSpPr>
        <p:spPr>
          <a:xfrm>
            <a:off x="7949831" y="4085783"/>
            <a:ext cx="1566863" cy="64293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/>
              <a:t>Click icon to add picture</a:t>
            </a:r>
            <a:endParaRPr lang="is-IS"/>
          </a:p>
        </p:txBody>
      </p:sp>
      <p:sp>
        <p:nvSpPr>
          <p:cNvPr id="22" name="Picture Placeholder 16"/>
          <p:cNvSpPr>
            <a:spLocks noGrp="1"/>
          </p:cNvSpPr>
          <p:nvPr>
            <p:ph type="pic" sz="quarter" idx="18"/>
          </p:nvPr>
        </p:nvSpPr>
        <p:spPr>
          <a:xfrm>
            <a:off x="9688349" y="4076792"/>
            <a:ext cx="1566863" cy="64293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/>
              <a:t>Click icon to add picture</a:t>
            </a:r>
            <a:endParaRPr lang="is-IS"/>
          </a:p>
        </p:txBody>
      </p:sp>
      <p:sp>
        <p:nvSpPr>
          <p:cNvPr id="23" name="Content Placeholder 2"/>
          <p:cNvSpPr>
            <a:spLocks noGrp="1"/>
          </p:cNvSpPr>
          <p:nvPr>
            <p:ph idx="19"/>
          </p:nvPr>
        </p:nvSpPr>
        <p:spPr>
          <a:xfrm>
            <a:off x="441096" y="5160570"/>
            <a:ext cx="3597504" cy="26413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4" name="Content Placeholder 2"/>
          <p:cNvSpPr>
            <a:spLocks noGrp="1"/>
          </p:cNvSpPr>
          <p:nvPr>
            <p:ph idx="20"/>
          </p:nvPr>
        </p:nvSpPr>
        <p:spPr>
          <a:xfrm>
            <a:off x="4180672" y="5160570"/>
            <a:ext cx="3597504" cy="26413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Content Placeholder 2"/>
          <p:cNvSpPr>
            <a:spLocks noGrp="1"/>
          </p:cNvSpPr>
          <p:nvPr>
            <p:ph idx="21"/>
          </p:nvPr>
        </p:nvSpPr>
        <p:spPr>
          <a:xfrm>
            <a:off x="7920248" y="5151517"/>
            <a:ext cx="3597504" cy="26413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8" name="Text Placeholder 2"/>
          <p:cNvSpPr>
            <a:spLocks noGrp="1"/>
          </p:cNvSpPr>
          <p:nvPr>
            <p:ph type="body" sz="quarter" idx="23"/>
          </p:nvPr>
        </p:nvSpPr>
        <p:spPr>
          <a:xfrm>
            <a:off x="2410261" y="1690688"/>
            <a:ext cx="8844951" cy="1573787"/>
          </a:xfrm>
          <a:prstGeom prst="rect">
            <a:avLst/>
          </a:prstGeom>
        </p:spPr>
        <p:txBody>
          <a:bodyPr anchor="t"/>
          <a:lstStyle>
            <a:lvl1pPr marL="0" indent="0" algn="r">
              <a:buNone/>
              <a:defRPr sz="48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62418892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yrsta glær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6418" y="-60788"/>
            <a:ext cx="12204835" cy="6979579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77527" y="2884488"/>
            <a:ext cx="4704124" cy="13811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600" b="1"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77527" y="4363244"/>
            <a:ext cx="4704125" cy="62785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600">
                <a:latin typeface="Adelle Rg" panose="02000503060000020004" pitchFamily="50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s-IS" dirty="0"/>
          </a:p>
        </p:txBody>
      </p:sp>
    </p:spTree>
    <p:extLst>
      <p:ext uri="{BB962C8B-B14F-4D97-AF65-F5344CB8AC3E}">
        <p14:creationId xmlns:p14="http://schemas.microsoft.com/office/powerpoint/2010/main" val="308389387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ill og efn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860425"/>
            <a:ext cx="10515600" cy="7112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 b="1"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733551"/>
            <a:ext cx="10515600" cy="4443412"/>
          </a:xfrm>
          <a:prstGeom prst="rect">
            <a:avLst/>
          </a:prstGeom>
        </p:spPr>
        <p:txBody>
          <a:bodyPr>
            <a:normAutofit/>
          </a:bodyPr>
          <a:lstStyle>
            <a:lvl1pPr marL="180970" indent="-180970">
              <a:spcBef>
                <a:spcPts val="0"/>
              </a:spcBef>
              <a:spcAft>
                <a:spcPts val="600"/>
              </a:spcAft>
              <a:defRPr sz="2400">
                <a:latin typeface="Adelle Rg" panose="02000503060000020004" pitchFamily="50" charset="0"/>
              </a:defRPr>
            </a:lvl1pPr>
            <a:lvl2pPr marL="361942" indent="-180970">
              <a:spcBef>
                <a:spcPts val="0"/>
              </a:spcBef>
              <a:spcAft>
                <a:spcPts val="600"/>
              </a:spcAft>
              <a:defRPr sz="2000">
                <a:latin typeface="Adelle Rg" panose="02000503060000020004" pitchFamily="50" charset="0"/>
              </a:defRPr>
            </a:lvl2pPr>
            <a:lvl3pPr marL="542912" indent="-180970">
              <a:spcBef>
                <a:spcPts val="0"/>
              </a:spcBef>
              <a:spcAft>
                <a:spcPts val="600"/>
              </a:spcAft>
              <a:defRPr sz="1800">
                <a:latin typeface="Adelle Rg" panose="02000503060000020004" pitchFamily="50" charset="0"/>
              </a:defRPr>
            </a:lvl3pPr>
            <a:lvl4pPr marL="714357" indent="-171446">
              <a:spcBef>
                <a:spcPts val="0"/>
              </a:spcBef>
              <a:spcAft>
                <a:spcPts val="600"/>
              </a:spcAft>
              <a:defRPr sz="1600">
                <a:latin typeface="Adelle Rg" panose="02000503060000020004" pitchFamily="50" charset="0"/>
              </a:defRPr>
            </a:lvl4pPr>
            <a:lvl5pPr marL="895328" indent="-180970">
              <a:spcBef>
                <a:spcPts val="0"/>
              </a:spcBef>
              <a:spcAft>
                <a:spcPts val="600"/>
              </a:spcAft>
              <a:defRPr sz="1600"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s-IS" dirty="0"/>
          </a:p>
        </p:txBody>
      </p:sp>
    </p:spTree>
    <p:extLst>
      <p:ext uri="{BB962C8B-B14F-4D97-AF65-F5344CB8AC3E}">
        <p14:creationId xmlns:p14="http://schemas.microsoft.com/office/powerpoint/2010/main" val="19328549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Fyrsta glær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C5FF8D1-7E7A-4066-810F-5C93D25B10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921355" y="1845825"/>
            <a:ext cx="4360519" cy="13811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600" b="0"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921355" y="3605066"/>
            <a:ext cx="4100875" cy="62785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600">
                <a:latin typeface="Adelle Rg" panose="02000503060000020004" pitchFamily="50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s-I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B6F0A3-53A1-4F90-BFBF-564C7AE4175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220" y="5360527"/>
            <a:ext cx="1869176" cy="981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33719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Millikafli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4702" y="1122363"/>
            <a:ext cx="6560745" cy="13811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800" b="1"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4702" y="2601119"/>
            <a:ext cx="6560745" cy="165576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latin typeface="Adelle Rg" panose="02000503060000020004" pitchFamily="50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s-I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842" y="4948495"/>
            <a:ext cx="3110665" cy="1632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130920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Millikafli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36745" y="1122363"/>
            <a:ext cx="6560745" cy="13811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r">
              <a:defRPr sz="4800" b="1"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36745" y="2601119"/>
            <a:ext cx="6560745" cy="1655763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400">
                <a:latin typeface="Adelle Rg" panose="02000503060000020004" pitchFamily="50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s-I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2572" y="4948495"/>
            <a:ext cx="3110665" cy="1632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41031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Millikafli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3517901" y="0"/>
            <a:ext cx="8674100" cy="6858000"/>
          </a:xfrm>
          <a:prstGeom prst="rect">
            <a:avLst/>
          </a:prstGeom>
          <a:gradFill>
            <a:gsLst>
              <a:gs pos="100000">
                <a:schemeClr val="accent1">
                  <a:lumMod val="45000"/>
                  <a:lumOff val="55000"/>
                  <a:alpha val="0"/>
                </a:schemeClr>
              </a:gs>
              <a:gs pos="36000">
                <a:schemeClr val="bg1">
                  <a:alpha val="84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36745" y="2127299"/>
            <a:ext cx="6560745" cy="13811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r">
              <a:defRPr sz="4800" b="1"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36745" y="3606053"/>
            <a:ext cx="6560745" cy="1655763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400">
                <a:latin typeface="Adelle Rg" panose="02000503060000020004" pitchFamily="50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s-I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2572" y="4948495"/>
            <a:ext cx="3110665" cy="1632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284152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Millikafli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3517901" y="0"/>
            <a:ext cx="8674100" cy="6858000"/>
          </a:xfrm>
          <a:prstGeom prst="rect">
            <a:avLst/>
          </a:prstGeom>
          <a:gradFill>
            <a:gsLst>
              <a:gs pos="100000">
                <a:schemeClr val="accent1">
                  <a:lumMod val="45000"/>
                  <a:lumOff val="55000"/>
                  <a:alpha val="0"/>
                </a:schemeClr>
              </a:gs>
              <a:gs pos="37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564039" y="2127299"/>
            <a:ext cx="6033451" cy="13811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r">
              <a:defRPr sz="4800" b="1"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564039" y="3606053"/>
            <a:ext cx="6033451" cy="1655763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400">
                <a:latin typeface="Adelle Rg" panose="02000503060000020004" pitchFamily="50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s-I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2572" y="4948495"/>
            <a:ext cx="3110665" cy="1632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684223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Millikafli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3922" y="2127299"/>
            <a:ext cx="5598857" cy="13811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800" b="1"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3923" y="3606053"/>
            <a:ext cx="5598856" cy="165576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latin typeface="Adelle Rg" panose="02000503060000020004" pitchFamily="50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s-I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4825" y="126750"/>
            <a:ext cx="2207999" cy="1158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290436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Millikafli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3922" y="2127299"/>
            <a:ext cx="6560745" cy="13811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800" b="1"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3922" y="3606053"/>
            <a:ext cx="6560745" cy="165576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latin typeface="Adelle Rg" panose="02000503060000020004" pitchFamily="50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s-I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23727C-9B0C-4CF6-A124-380C6C6AF62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283" y="5134033"/>
            <a:ext cx="2385761" cy="1454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68397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Millikafli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0" t="167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 rot="10800000">
            <a:off x="-3" y="0"/>
            <a:ext cx="4830419" cy="6858000"/>
          </a:xfrm>
          <a:prstGeom prst="rect">
            <a:avLst/>
          </a:prstGeom>
          <a:gradFill>
            <a:gsLst>
              <a:gs pos="100000">
                <a:schemeClr val="accent1">
                  <a:lumMod val="45000"/>
                  <a:lumOff val="55000"/>
                  <a:alpha val="0"/>
                </a:schemeClr>
              </a:gs>
              <a:gs pos="35000">
                <a:schemeClr val="bg1">
                  <a:alpha val="84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3921" y="524835"/>
            <a:ext cx="5782147" cy="13811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800" b="1"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3921" y="2003589"/>
            <a:ext cx="5782147" cy="165576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latin typeface="Adelle Rg" panose="02000503060000020004" pitchFamily="50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s-I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B882D54-0398-40F0-AC61-52C60606C41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6239" y="-36483"/>
            <a:ext cx="2385761" cy="1454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767862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Millikafli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1"/>
            <a:ext cx="12192001" cy="6858001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 rot="10800000">
            <a:off x="-1" y="0"/>
            <a:ext cx="3585173" cy="6858000"/>
          </a:xfrm>
          <a:prstGeom prst="rect">
            <a:avLst/>
          </a:prstGeom>
          <a:gradFill>
            <a:gsLst>
              <a:gs pos="100000">
                <a:schemeClr val="accent1">
                  <a:lumMod val="45000"/>
                  <a:lumOff val="55000"/>
                  <a:alpha val="0"/>
                </a:schemeClr>
              </a:gs>
              <a:gs pos="40000">
                <a:schemeClr val="bg1">
                  <a:alpha val="62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3923" y="968455"/>
            <a:ext cx="5085028" cy="13811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800" b="1"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3923" y="2447209"/>
            <a:ext cx="5085028" cy="165576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latin typeface="Adelle Rg" panose="02000503060000020004" pitchFamily="50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s-I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5FD13D7-91BE-47D6-AA49-6AF508EA617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0574" y="-73891"/>
            <a:ext cx="2385761" cy="1454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784812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vörur samanburðu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 flipV="1">
            <a:off x="4632725" y="3283973"/>
            <a:ext cx="2958051" cy="753992"/>
          </a:xfrm>
          <a:prstGeom prst="rect">
            <a:avLst/>
          </a:prstGeom>
          <a:solidFill>
            <a:srgbClr val="84A91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" name="Rectangle 7"/>
          <p:cNvSpPr/>
          <p:nvPr userDrawn="1"/>
        </p:nvSpPr>
        <p:spPr>
          <a:xfrm flipV="1">
            <a:off x="1596192" y="3283969"/>
            <a:ext cx="2958051" cy="753995"/>
          </a:xfrm>
          <a:prstGeom prst="rect">
            <a:avLst/>
          </a:prstGeom>
          <a:solidFill>
            <a:srgbClr val="2ABAD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" name="Rectangle 8"/>
          <p:cNvSpPr/>
          <p:nvPr userDrawn="1"/>
        </p:nvSpPr>
        <p:spPr>
          <a:xfrm flipV="1">
            <a:off x="7699527" y="3283971"/>
            <a:ext cx="2958051" cy="753992"/>
          </a:xfrm>
          <a:prstGeom prst="rect">
            <a:avLst/>
          </a:prstGeom>
          <a:solidFill>
            <a:srgbClr val="F3890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" name="Content Placeholder 2"/>
          <p:cNvSpPr>
            <a:spLocks noGrp="1"/>
          </p:cNvSpPr>
          <p:nvPr>
            <p:ph idx="13"/>
          </p:nvPr>
        </p:nvSpPr>
        <p:spPr>
          <a:xfrm>
            <a:off x="1767682" y="3407557"/>
            <a:ext cx="2596025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4"/>
          </p:nvPr>
        </p:nvSpPr>
        <p:spPr>
          <a:xfrm>
            <a:off x="4789104" y="3407557"/>
            <a:ext cx="2596025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6"/>
          </p:nvPr>
        </p:nvSpPr>
        <p:spPr>
          <a:xfrm>
            <a:off x="7880541" y="3407557"/>
            <a:ext cx="2596025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Title 1"/>
          <p:cNvSpPr>
            <a:spLocks noGrp="1"/>
          </p:cNvSpPr>
          <p:nvPr>
            <p:ph type="ctrTitle"/>
          </p:nvPr>
        </p:nvSpPr>
        <p:spPr>
          <a:xfrm>
            <a:off x="1596194" y="1779256"/>
            <a:ext cx="9061383" cy="13811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36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</p:spTree>
    <p:extLst>
      <p:ext uri="{BB962C8B-B14F-4D97-AF65-F5344CB8AC3E}">
        <p14:creationId xmlns:p14="http://schemas.microsoft.com/office/powerpoint/2010/main" val="46529097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vörur samanburðu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 flipV="1">
            <a:off x="6153489" y="3283971"/>
            <a:ext cx="2958051" cy="753992"/>
          </a:xfrm>
          <a:prstGeom prst="rect">
            <a:avLst/>
          </a:prstGeom>
          <a:solidFill>
            <a:srgbClr val="98139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Rectangle 6"/>
          <p:cNvSpPr/>
          <p:nvPr userDrawn="1"/>
        </p:nvSpPr>
        <p:spPr>
          <a:xfrm flipV="1">
            <a:off x="3097907" y="3283973"/>
            <a:ext cx="2958051" cy="753992"/>
          </a:xfrm>
          <a:prstGeom prst="rect">
            <a:avLst/>
          </a:prstGeom>
          <a:solidFill>
            <a:srgbClr val="84A91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" name="Rectangle 7"/>
          <p:cNvSpPr/>
          <p:nvPr userDrawn="1"/>
        </p:nvSpPr>
        <p:spPr>
          <a:xfrm flipV="1">
            <a:off x="61375" y="3283969"/>
            <a:ext cx="2958051" cy="753995"/>
          </a:xfrm>
          <a:prstGeom prst="rect">
            <a:avLst/>
          </a:prstGeom>
          <a:solidFill>
            <a:srgbClr val="2ABAD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" name="Rectangle 8"/>
          <p:cNvSpPr/>
          <p:nvPr userDrawn="1"/>
        </p:nvSpPr>
        <p:spPr>
          <a:xfrm flipV="1">
            <a:off x="9199547" y="3283971"/>
            <a:ext cx="2958051" cy="753992"/>
          </a:xfrm>
          <a:prstGeom prst="rect">
            <a:avLst/>
          </a:prstGeom>
          <a:solidFill>
            <a:srgbClr val="F3890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" name="Content Placeholder 2"/>
          <p:cNvSpPr>
            <a:spLocks noGrp="1"/>
          </p:cNvSpPr>
          <p:nvPr>
            <p:ph idx="13"/>
          </p:nvPr>
        </p:nvSpPr>
        <p:spPr>
          <a:xfrm>
            <a:off x="232865" y="3407557"/>
            <a:ext cx="2596025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4"/>
          </p:nvPr>
        </p:nvSpPr>
        <p:spPr>
          <a:xfrm>
            <a:off x="3254285" y="3407557"/>
            <a:ext cx="2596025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5"/>
          </p:nvPr>
        </p:nvSpPr>
        <p:spPr>
          <a:xfrm>
            <a:off x="6334502" y="3407557"/>
            <a:ext cx="2596025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6"/>
          </p:nvPr>
        </p:nvSpPr>
        <p:spPr>
          <a:xfrm>
            <a:off x="9380561" y="3407557"/>
            <a:ext cx="2596025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1596194" y="1779256"/>
            <a:ext cx="9061383" cy="13811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36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</p:spTree>
    <p:extLst>
      <p:ext uri="{BB962C8B-B14F-4D97-AF65-F5344CB8AC3E}">
        <p14:creationId xmlns:p14="http://schemas.microsoft.com/office/powerpoint/2010/main" val="238640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yrsta glær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63E5E9F-BEEC-43AB-8A8D-C604C69C6A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921355" y="1845825"/>
            <a:ext cx="4360519" cy="13811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600" b="0"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921355" y="3605066"/>
            <a:ext cx="4100875" cy="62785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600">
                <a:latin typeface="Adelle Rg" panose="02000503060000020004" pitchFamily="50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s-I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B6F0A3-53A1-4F90-BFBF-564C7AE4175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220" y="5360527"/>
            <a:ext cx="1869176" cy="981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751412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vörur samanburðu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 flipV="1">
            <a:off x="7397609" y="3283971"/>
            <a:ext cx="2287603" cy="753992"/>
          </a:xfrm>
          <a:prstGeom prst="rect">
            <a:avLst/>
          </a:prstGeom>
          <a:solidFill>
            <a:srgbClr val="98139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Rectangle 6"/>
          <p:cNvSpPr/>
          <p:nvPr userDrawn="1"/>
        </p:nvSpPr>
        <p:spPr>
          <a:xfrm flipV="1">
            <a:off x="2506786" y="3283973"/>
            <a:ext cx="2287603" cy="753992"/>
          </a:xfrm>
          <a:prstGeom prst="rect">
            <a:avLst/>
          </a:prstGeom>
          <a:solidFill>
            <a:srgbClr val="84A91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" name="Rectangle 7"/>
          <p:cNvSpPr/>
          <p:nvPr userDrawn="1"/>
        </p:nvSpPr>
        <p:spPr>
          <a:xfrm flipV="1">
            <a:off x="61376" y="3283969"/>
            <a:ext cx="2287603" cy="753995"/>
          </a:xfrm>
          <a:prstGeom prst="rect">
            <a:avLst/>
          </a:prstGeom>
          <a:solidFill>
            <a:srgbClr val="2ABAD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" name="Rectangle 8"/>
          <p:cNvSpPr/>
          <p:nvPr userDrawn="1"/>
        </p:nvSpPr>
        <p:spPr>
          <a:xfrm flipV="1">
            <a:off x="9843021" y="3283971"/>
            <a:ext cx="2287603" cy="753992"/>
          </a:xfrm>
          <a:prstGeom prst="rect">
            <a:avLst/>
          </a:prstGeom>
          <a:solidFill>
            <a:srgbClr val="F3890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" name="Content Placeholder 2"/>
          <p:cNvSpPr>
            <a:spLocks noGrp="1"/>
          </p:cNvSpPr>
          <p:nvPr>
            <p:ph idx="13"/>
          </p:nvPr>
        </p:nvSpPr>
        <p:spPr>
          <a:xfrm>
            <a:off x="61376" y="3407557"/>
            <a:ext cx="2287603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Rectangle 14"/>
          <p:cNvSpPr/>
          <p:nvPr userDrawn="1"/>
        </p:nvSpPr>
        <p:spPr>
          <a:xfrm flipV="1">
            <a:off x="4952199" y="3283971"/>
            <a:ext cx="2287603" cy="753992"/>
          </a:xfrm>
          <a:prstGeom prst="rect">
            <a:avLst/>
          </a:prstGeom>
          <a:solidFill>
            <a:srgbClr val="30302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6" name="Content Placeholder 2"/>
          <p:cNvSpPr>
            <a:spLocks noGrp="1"/>
          </p:cNvSpPr>
          <p:nvPr>
            <p:ph idx="14"/>
          </p:nvPr>
        </p:nvSpPr>
        <p:spPr>
          <a:xfrm>
            <a:off x="2506786" y="3407557"/>
            <a:ext cx="2287603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idx="15"/>
          </p:nvPr>
        </p:nvSpPr>
        <p:spPr>
          <a:xfrm>
            <a:off x="4952197" y="3407557"/>
            <a:ext cx="2287603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8" name="Content Placeholder 2"/>
          <p:cNvSpPr>
            <a:spLocks noGrp="1"/>
          </p:cNvSpPr>
          <p:nvPr>
            <p:ph idx="16"/>
          </p:nvPr>
        </p:nvSpPr>
        <p:spPr>
          <a:xfrm>
            <a:off x="7397608" y="3407557"/>
            <a:ext cx="2287603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idx="18"/>
          </p:nvPr>
        </p:nvSpPr>
        <p:spPr>
          <a:xfrm>
            <a:off x="9843017" y="3420915"/>
            <a:ext cx="2287603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Title 1"/>
          <p:cNvSpPr>
            <a:spLocks noGrp="1"/>
          </p:cNvSpPr>
          <p:nvPr>
            <p:ph type="ctrTitle"/>
          </p:nvPr>
        </p:nvSpPr>
        <p:spPr>
          <a:xfrm>
            <a:off x="1596194" y="1779256"/>
            <a:ext cx="9061383" cy="13811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36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</p:spTree>
    <p:extLst>
      <p:ext uri="{BB962C8B-B14F-4D97-AF65-F5344CB8AC3E}">
        <p14:creationId xmlns:p14="http://schemas.microsoft.com/office/powerpoint/2010/main" val="2274500789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manburður með tex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6173901" y="138083"/>
            <a:ext cx="5869300" cy="6581832"/>
          </a:xfrm>
          <a:prstGeom prst="rect">
            <a:avLst/>
          </a:prstGeom>
          <a:solidFill>
            <a:srgbClr val="9813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s-I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24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148799" y="138083"/>
            <a:ext cx="5907624" cy="6581835"/>
          </a:xfrm>
          <a:prstGeom prst="rect">
            <a:avLst/>
          </a:prstGeom>
          <a:solidFill>
            <a:srgbClr val="303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s-I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24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721029" y="1249177"/>
            <a:ext cx="4551171" cy="0"/>
          </a:xfrm>
          <a:prstGeom prst="line">
            <a:avLst/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>
            <a:off x="6828296" y="1249177"/>
            <a:ext cx="4551171" cy="0"/>
          </a:xfrm>
          <a:prstGeom prst="line">
            <a:avLst/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2"/>
          <p:cNvSpPr>
            <a:spLocks noGrp="1"/>
          </p:cNvSpPr>
          <p:nvPr>
            <p:ph idx="13"/>
          </p:nvPr>
        </p:nvSpPr>
        <p:spPr>
          <a:xfrm>
            <a:off x="721029" y="1960378"/>
            <a:ext cx="4551171" cy="390702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idx="14"/>
          </p:nvPr>
        </p:nvSpPr>
        <p:spPr>
          <a:xfrm>
            <a:off x="6828297" y="1960378"/>
            <a:ext cx="4551171" cy="390702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6827837" y="434975"/>
            <a:ext cx="4551363" cy="814388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32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6"/>
          </p:nvPr>
        </p:nvSpPr>
        <p:spPr>
          <a:xfrm>
            <a:off x="720837" y="434975"/>
            <a:ext cx="4551363" cy="814388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32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85523917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manburður þriggj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0110" y="2045"/>
            <a:ext cx="12202111" cy="685595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4797989" y="2833436"/>
            <a:ext cx="2596025" cy="647272"/>
          </a:xfrm>
          <a:prstGeom prst="rect">
            <a:avLst/>
          </a:prstGeom>
          <a:solidFill>
            <a:srgbClr val="2AB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2033058" y="2833436"/>
            <a:ext cx="2596025" cy="647272"/>
          </a:xfrm>
          <a:prstGeom prst="rect">
            <a:avLst/>
          </a:prstGeom>
          <a:solidFill>
            <a:srgbClr val="F389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7562912" y="2833436"/>
            <a:ext cx="2596025" cy="647272"/>
          </a:xfrm>
          <a:prstGeom prst="rect">
            <a:avLst/>
          </a:prstGeom>
          <a:solidFill>
            <a:srgbClr val="84A9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" name="Rectangle 10"/>
          <p:cNvSpPr/>
          <p:nvPr userDrawn="1"/>
        </p:nvSpPr>
        <p:spPr>
          <a:xfrm flipV="1">
            <a:off x="4797989" y="3541674"/>
            <a:ext cx="2596025" cy="370436"/>
          </a:xfrm>
          <a:prstGeom prst="rect">
            <a:avLst/>
          </a:prstGeom>
          <a:solidFill>
            <a:srgbClr val="2ABAD9">
              <a:alpha val="6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2" name="Rectangle 11"/>
          <p:cNvSpPr/>
          <p:nvPr userDrawn="1"/>
        </p:nvSpPr>
        <p:spPr>
          <a:xfrm flipV="1">
            <a:off x="7562912" y="3541674"/>
            <a:ext cx="2596025" cy="370436"/>
          </a:xfrm>
          <a:prstGeom prst="rect">
            <a:avLst/>
          </a:prstGeom>
          <a:solidFill>
            <a:srgbClr val="84A919">
              <a:alpha val="6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3" name="Rectangle 12"/>
          <p:cNvSpPr/>
          <p:nvPr userDrawn="1"/>
        </p:nvSpPr>
        <p:spPr>
          <a:xfrm flipV="1">
            <a:off x="2033057" y="3532079"/>
            <a:ext cx="2596025" cy="380031"/>
          </a:xfrm>
          <a:prstGeom prst="rect">
            <a:avLst/>
          </a:prstGeom>
          <a:solidFill>
            <a:srgbClr val="F38901">
              <a:alpha val="6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0" name="Content Placeholder 2"/>
          <p:cNvSpPr>
            <a:spLocks noGrp="1"/>
          </p:cNvSpPr>
          <p:nvPr>
            <p:ph idx="13"/>
          </p:nvPr>
        </p:nvSpPr>
        <p:spPr>
          <a:xfrm>
            <a:off x="2033057" y="2923205"/>
            <a:ext cx="2596025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1" name="Content Placeholder 2"/>
          <p:cNvSpPr>
            <a:spLocks noGrp="1"/>
          </p:cNvSpPr>
          <p:nvPr>
            <p:ph idx="14"/>
          </p:nvPr>
        </p:nvSpPr>
        <p:spPr>
          <a:xfrm>
            <a:off x="4797989" y="2923205"/>
            <a:ext cx="2596025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Content Placeholder 2"/>
          <p:cNvSpPr>
            <a:spLocks noGrp="1"/>
          </p:cNvSpPr>
          <p:nvPr>
            <p:ph idx="15"/>
          </p:nvPr>
        </p:nvSpPr>
        <p:spPr>
          <a:xfrm>
            <a:off x="7562912" y="2923205"/>
            <a:ext cx="2596025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Content Placeholder 2"/>
          <p:cNvSpPr>
            <a:spLocks noGrp="1"/>
          </p:cNvSpPr>
          <p:nvPr>
            <p:ph idx="16"/>
          </p:nvPr>
        </p:nvSpPr>
        <p:spPr>
          <a:xfrm>
            <a:off x="2033057" y="3602093"/>
            <a:ext cx="2596025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4" name="Content Placeholder 2"/>
          <p:cNvSpPr>
            <a:spLocks noGrp="1"/>
          </p:cNvSpPr>
          <p:nvPr>
            <p:ph idx="17"/>
          </p:nvPr>
        </p:nvSpPr>
        <p:spPr>
          <a:xfrm>
            <a:off x="4797989" y="3602093"/>
            <a:ext cx="2596025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Content Placeholder 2"/>
          <p:cNvSpPr>
            <a:spLocks noGrp="1"/>
          </p:cNvSpPr>
          <p:nvPr>
            <p:ph idx="18"/>
          </p:nvPr>
        </p:nvSpPr>
        <p:spPr>
          <a:xfrm>
            <a:off x="7562912" y="3602093"/>
            <a:ext cx="2596025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9"/>
          </p:nvPr>
        </p:nvSpPr>
        <p:spPr>
          <a:xfrm>
            <a:off x="2033588" y="1871664"/>
            <a:ext cx="8188325" cy="803275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80606234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manburður þriggja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0110" y="2045"/>
            <a:ext cx="12202111" cy="685595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2033058" y="2833436"/>
            <a:ext cx="2596025" cy="647272"/>
          </a:xfrm>
          <a:prstGeom prst="rect">
            <a:avLst/>
          </a:prstGeom>
          <a:solidFill>
            <a:srgbClr val="F389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3" name="Rectangle 12"/>
          <p:cNvSpPr/>
          <p:nvPr userDrawn="1"/>
        </p:nvSpPr>
        <p:spPr>
          <a:xfrm flipV="1">
            <a:off x="2033057" y="3532079"/>
            <a:ext cx="2596025" cy="380031"/>
          </a:xfrm>
          <a:prstGeom prst="rect">
            <a:avLst/>
          </a:prstGeom>
          <a:solidFill>
            <a:srgbClr val="F38901">
              <a:alpha val="6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0" name="Content Placeholder 2"/>
          <p:cNvSpPr>
            <a:spLocks noGrp="1"/>
          </p:cNvSpPr>
          <p:nvPr>
            <p:ph idx="13"/>
          </p:nvPr>
        </p:nvSpPr>
        <p:spPr>
          <a:xfrm>
            <a:off x="2033057" y="2923205"/>
            <a:ext cx="2596025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Content Placeholder 2"/>
          <p:cNvSpPr>
            <a:spLocks noGrp="1"/>
          </p:cNvSpPr>
          <p:nvPr>
            <p:ph idx="16"/>
          </p:nvPr>
        </p:nvSpPr>
        <p:spPr>
          <a:xfrm>
            <a:off x="2033057" y="3602093"/>
            <a:ext cx="2596025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14"/>
          <p:cNvSpPr>
            <a:spLocks noGrp="1"/>
          </p:cNvSpPr>
          <p:nvPr>
            <p:ph type="body" sz="quarter" idx="19"/>
          </p:nvPr>
        </p:nvSpPr>
        <p:spPr>
          <a:xfrm>
            <a:off x="4977443" y="2833437"/>
            <a:ext cx="5244471" cy="107867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8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06299410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manburður þriggja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0110" y="2045"/>
            <a:ext cx="12202111" cy="685595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2033058" y="2833436"/>
            <a:ext cx="2596025" cy="647272"/>
          </a:xfrm>
          <a:prstGeom prst="rect">
            <a:avLst/>
          </a:prstGeom>
          <a:solidFill>
            <a:srgbClr val="2AB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3" name="Rectangle 12"/>
          <p:cNvSpPr/>
          <p:nvPr userDrawn="1"/>
        </p:nvSpPr>
        <p:spPr>
          <a:xfrm flipV="1">
            <a:off x="2033057" y="3532079"/>
            <a:ext cx="2596025" cy="380031"/>
          </a:xfrm>
          <a:prstGeom prst="rect">
            <a:avLst/>
          </a:prstGeom>
          <a:solidFill>
            <a:srgbClr val="2ABAD9">
              <a:alpha val="6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0" name="Content Placeholder 2"/>
          <p:cNvSpPr>
            <a:spLocks noGrp="1"/>
          </p:cNvSpPr>
          <p:nvPr>
            <p:ph idx="13"/>
          </p:nvPr>
        </p:nvSpPr>
        <p:spPr>
          <a:xfrm>
            <a:off x="2033057" y="2923205"/>
            <a:ext cx="2596025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Content Placeholder 2"/>
          <p:cNvSpPr>
            <a:spLocks noGrp="1"/>
          </p:cNvSpPr>
          <p:nvPr>
            <p:ph idx="16"/>
          </p:nvPr>
        </p:nvSpPr>
        <p:spPr>
          <a:xfrm>
            <a:off x="2033057" y="3602093"/>
            <a:ext cx="2596025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14"/>
          <p:cNvSpPr>
            <a:spLocks noGrp="1"/>
          </p:cNvSpPr>
          <p:nvPr>
            <p:ph type="body" sz="quarter" idx="19"/>
          </p:nvPr>
        </p:nvSpPr>
        <p:spPr>
          <a:xfrm>
            <a:off x="4977443" y="2833437"/>
            <a:ext cx="5244471" cy="107867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8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37341038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manburður þriggja -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0110" y="2045"/>
            <a:ext cx="12202111" cy="685595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2033058" y="2833436"/>
            <a:ext cx="2596025" cy="647272"/>
          </a:xfrm>
          <a:prstGeom prst="rect">
            <a:avLst/>
          </a:prstGeom>
          <a:solidFill>
            <a:srgbClr val="84A9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3" name="Rectangle 12"/>
          <p:cNvSpPr/>
          <p:nvPr userDrawn="1"/>
        </p:nvSpPr>
        <p:spPr>
          <a:xfrm flipV="1">
            <a:off x="2033057" y="3532079"/>
            <a:ext cx="2596025" cy="380031"/>
          </a:xfrm>
          <a:prstGeom prst="rect">
            <a:avLst/>
          </a:prstGeom>
          <a:solidFill>
            <a:srgbClr val="84A919">
              <a:alpha val="6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0" name="Content Placeholder 2"/>
          <p:cNvSpPr>
            <a:spLocks noGrp="1"/>
          </p:cNvSpPr>
          <p:nvPr>
            <p:ph idx="13"/>
          </p:nvPr>
        </p:nvSpPr>
        <p:spPr>
          <a:xfrm>
            <a:off x="2033057" y="2923205"/>
            <a:ext cx="2596025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Content Placeholder 2"/>
          <p:cNvSpPr>
            <a:spLocks noGrp="1"/>
          </p:cNvSpPr>
          <p:nvPr>
            <p:ph idx="16"/>
          </p:nvPr>
        </p:nvSpPr>
        <p:spPr>
          <a:xfrm>
            <a:off x="2033057" y="3602093"/>
            <a:ext cx="2596025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14"/>
          <p:cNvSpPr>
            <a:spLocks noGrp="1"/>
          </p:cNvSpPr>
          <p:nvPr>
            <p:ph type="body" sz="quarter" idx="19"/>
          </p:nvPr>
        </p:nvSpPr>
        <p:spPr>
          <a:xfrm>
            <a:off x="4977443" y="2833437"/>
            <a:ext cx="5244471" cy="107867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8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06222764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mfjöllun - Orange/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880756"/>
            <a:ext cx="10515600" cy="730344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40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1588242"/>
            <a:ext cx="12192000" cy="45719"/>
          </a:xfrm>
          <a:prstGeom prst="rect">
            <a:avLst/>
          </a:prstGeom>
          <a:solidFill>
            <a:srgbClr val="F389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delle EB" panose="02000503000000020004" pitchFamily="50" charset="0"/>
              <a:ea typeface="+mn-ea"/>
              <a:cs typeface="+mn-cs"/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838200" y="1988403"/>
            <a:ext cx="10515600" cy="1505052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0"/>
          </p:nvPr>
        </p:nvSpPr>
        <p:spPr>
          <a:xfrm>
            <a:off x="838199" y="3641546"/>
            <a:ext cx="10515600" cy="105720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02144775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mfjöllun - Orange/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3" y="0"/>
            <a:ext cx="12192003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delle EB" panose="02000503000000020004" pitchFamily="50" charset="0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880756"/>
            <a:ext cx="10515600" cy="730344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40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1588242"/>
            <a:ext cx="12192000" cy="45719"/>
          </a:xfrm>
          <a:prstGeom prst="rect">
            <a:avLst/>
          </a:prstGeom>
          <a:solidFill>
            <a:srgbClr val="F389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delle EB" panose="02000503000000020004" pitchFamily="50" charset="0"/>
              <a:ea typeface="+mn-ea"/>
              <a:cs typeface="+mn-cs"/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838200" y="1988403"/>
            <a:ext cx="10515600" cy="1505052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0"/>
          </p:nvPr>
        </p:nvSpPr>
        <p:spPr>
          <a:xfrm>
            <a:off x="838199" y="3641546"/>
            <a:ext cx="10515600" cy="105720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55261595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mfjöllun - Blue/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880756"/>
            <a:ext cx="10515600" cy="730344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40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1588242"/>
            <a:ext cx="12192000" cy="45719"/>
          </a:xfrm>
          <a:prstGeom prst="rect">
            <a:avLst/>
          </a:prstGeom>
          <a:solidFill>
            <a:srgbClr val="2AB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delle EB" panose="02000503000000020004" pitchFamily="50" charset="0"/>
              <a:ea typeface="+mn-ea"/>
              <a:cs typeface="+mn-cs"/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838200" y="1988403"/>
            <a:ext cx="10515600" cy="1505052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0"/>
          </p:nvPr>
        </p:nvSpPr>
        <p:spPr>
          <a:xfrm>
            <a:off x="838199" y="3641546"/>
            <a:ext cx="10515600" cy="105720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50757316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mfjöllun - Blue/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3" y="0"/>
            <a:ext cx="12192003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delle EB" panose="02000503000000020004" pitchFamily="50" charset="0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880756"/>
            <a:ext cx="10515600" cy="730344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40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1588242"/>
            <a:ext cx="12192000" cy="45719"/>
          </a:xfrm>
          <a:prstGeom prst="rect">
            <a:avLst/>
          </a:prstGeom>
          <a:solidFill>
            <a:srgbClr val="2AB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delle EB" panose="02000503000000020004" pitchFamily="50" charset="0"/>
              <a:ea typeface="+mn-ea"/>
              <a:cs typeface="+mn-cs"/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838200" y="1988403"/>
            <a:ext cx="10515600" cy="1505052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0"/>
          </p:nvPr>
        </p:nvSpPr>
        <p:spPr>
          <a:xfrm>
            <a:off x="838199" y="3641546"/>
            <a:ext cx="10515600" cy="105720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115837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Fyrsta glær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5B164FE-817D-405F-9CFC-D8241DB3761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921355" y="1845825"/>
            <a:ext cx="4360519" cy="13811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600" b="0"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921355" y="3605066"/>
            <a:ext cx="4100875" cy="62785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600">
                <a:latin typeface="Adelle Rg" panose="02000503060000020004" pitchFamily="50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s-I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B6F0A3-53A1-4F90-BFBF-564C7AE4175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220" y="5360527"/>
            <a:ext cx="1869176" cy="981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711250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mfjöllun - Green/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880756"/>
            <a:ext cx="10515600" cy="730344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40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1588242"/>
            <a:ext cx="12192000" cy="45719"/>
          </a:xfrm>
          <a:prstGeom prst="rect">
            <a:avLst/>
          </a:prstGeom>
          <a:solidFill>
            <a:srgbClr val="84A9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delle EB" panose="02000503000000020004" pitchFamily="50" charset="0"/>
              <a:ea typeface="+mn-ea"/>
              <a:cs typeface="+mn-cs"/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838200" y="1988403"/>
            <a:ext cx="10515600" cy="1505052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0"/>
          </p:nvPr>
        </p:nvSpPr>
        <p:spPr>
          <a:xfrm>
            <a:off x="838199" y="3641546"/>
            <a:ext cx="10515600" cy="105720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18761328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mfjöllun - Green/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3" y="0"/>
            <a:ext cx="12192003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delle EB" panose="02000503000000020004" pitchFamily="50" charset="0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880756"/>
            <a:ext cx="10515600" cy="730344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40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1588242"/>
            <a:ext cx="12192000" cy="45719"/>
          </a:xfrm>
          <a:prstGeom prst="rect">
            <a:avLst/>
          </a:prstGeom>
          <a:solidFill>
            <a:srgbClr val="84A9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delle EB" panose="02000503000000020004" pitchFamily="50" charset="0"/>
              <a:ea typeface="+mn-ea"/>
              <a:cs typeface="+mn-cs"/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838200" y="1988403"/>
            <a:ext cx="10515600" cy="1505052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0"/>
          </p:nvPr>
        </p:nvSpPr>
        <p:spPr>
          <a:xfrm>
            <a:off x="838199" y="3641546"/>
            <a:ext cx="10515600" cy="105720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15186300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mfjöllun - Purple/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880756"/>
            <a:ext cx="10515600" cy="730344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40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1588242"/>
            <a:ext cx="12192000" cy="45719"/>
          </a:xfrm>
          <a:prstGeom prst="rect">
            <a:avLst/>
          </a:prstGeom>
          <a:solidFill>
            <a:srgbClr val="9813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delle EB" panose="02000503000000020004" pitchFamily="50" charset="0"/>
              <a:ea typeface="+mn-ea"/>
              <a:cs typeface="+mn-cs"/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838200" y="1988403"/>
            <a:ext cx="10515600" cy="1505052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0"/>
          </p:nvPr>
        </p:nvSpPr>
        <p:spPr>
          <a:xfrm>
            <a:off x="838199" y="3641546"/>
            <a:ext cx="10515600" cy="105720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4957661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mfjöllun - Purple/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3" y="0"/>
            <a:ext cx="12192003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delle EB" panose="02000503000000020004" pitchFamily="50" charset="0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880756"/>
            <a:ext cx="10515600" cy="730344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40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1588242"/>
            <a:ext cx="12192000" cy="45719"/>
          </a:xfrm>
          <a:prstGeom prst="rect">
            <a:avLst/>
          </a:prstGeom>
          <a:solidFill>
            <a:srgbClr val="9813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delle EB" panose="02000503000000020004" pitchFamily="50" charset="0"/>
              <a:ea typeface="+mn-ea"/>
              <a:cs typeface="+mn-cs"/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838200" y="1988403"/>
            <a:ext cx="10515600" cy="1505052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0"/>
          </p:nvPr>
        </p:nvSpPr>
        <p:spPr>
          <a:xfrm>
            <a:off x="838199" y="3641546"/>
            <a:ext cx="10515600" cy="105720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31747857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pptalning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4362451" cy="6858000"/>
          </a:xfrm>
          <a:prstGeom prst="rect">
            <a:avLst/>
          </a:prstGeom>
          <a:solidFill>
            <a:srgbClr val="2AB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s-I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Adelle SB" panose="02000503000000020004" pitchFamily="50" charset="0"/>
              <a:ea typeface="+mn-ea"/>
              <a:cs typeface="+mn-cs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20881" y="2900177"/>
            <a:ext cx="3751071" cy="711200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44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972049" y="1066801"/>
            <a:ext cx="6800851" cy="5110163"/>
          </a:xfrm>
          <a:prstGeom prst="rect">
            <a:avLst/>
          </a:prstGeom>
        </p:spPr>
        <p:txBody>
          <a:bodyPr>
            <a:normAutofit/>
          </a:bodyPr>
          <a:lstStyle>
            <a:lvl1pPr marL="180970" indent="-180970">
              <a:spcBef>
                <a:spcPts val="0"/>
              </a:spcBef>
              <a:spcAft>
                <a:spcPts val="600"/>
              </a:spcAft>
              <a:defRPr sz="2400">
                <a:latin typeface="Adelle Rg" panose="02000503060000020004" pitchFamily="50" charset="0"/>
              </a:defRPr>
            </a:lvl1pPr>
            <a:lvl2pPr marL="361942" indent="-180970">
              <a:spcBef>
                <a:spcPts val="0"/>
              </a:spcBef>
              <a:spcAft>
                <a:spcPts val="600"/>
              </a:spcAft>
              <a:defRPr sz="2000">
                <a:latin typeface="Adelle Rg" panose="02000503060000020004" pitchFamily="50" charset="0"/>
              </a:defRPr>
            </a:lvl2pPr>
            <a:lvl3pPr marL="542912" indent="-180970">
              <a:spcBef>
                <a:spcPts val="0"/>
              </a:spcBef>
              <a:spcAft>
                <a:spcPts val="600"/>
              </a:spcAft>
              <a:defRPr sz="1800">
                <a:latin typeface="Adelle Rg" panose="02000503060000020004" pitchFamily="50" charset="0"/>
              </a:defRPr>
            </a:lvl3pPr>
            <a:lvl4pPr marL="714357" indent="-171446">
              <a:spcBef>
                <a:spcPts val="0"/>
              </a:spcBef>
              <a:spcAft>
                <a:spcPts val="600"/>
              </a:spcAft>
              <a:defRPr sz="1600">
                <a:latin typeface="Adelle Rg" panose="02000503060000020004" pitchFamily="50" charset="0"/>
              </a:defRPr>
            </a:lvl4pPr>
            <a:lvl5pPr marL="895328" indent="-180970">
              <a:spcBef>
                <a:spcPts val="0"/>
              </a:spcBef>
              <a:spcAft>
                <a:spcPts val="600"/>
              </a:spcAft>
              <a:defRPr sz="1600"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s-IS" dirty="0"/>
          </a:p>
        </p:txBody>
      </p:sp>
    </p:spTree>
    <p:extLst>
      <p:ext uri="{BB962C8B-B14F-4D97-AF65-F5344CB8AC3E}">
        <p14:creationId xmlns:p14="http://schemas.microsoft.com/office/powerpoint/2010/main" val="3312172856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pptalning -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4362451" cy="6858000"/>
          </a:xfrm>
          <a:prstGeom prst="rect">
            <a:avLst/>
          </a:prstGeom>
          <a:solidFill>
            <a:srgbClr val="84A9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s-I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Adelle SB" panose="02000503000000020004" pitchFamily="50" charset="0"/>
              <a:ea typeface="+mn-ea"/>
              <a:cs typeface="+mn-cs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20881" y="2900177"/>
            <a:ext cx="3751071" cy="711200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44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972049" y="1066801"/>
            <a:ext cx="6800851" cy="5110163"/>
          </a:xfrm>
          <a:prstGeom prst="rect">
            <a:avLst/>
          </a:prstGeom>
        </p:spPr>
        <p:txBody>
          <a:bodyPr>
            <a:normAutofit/>
          </a:bodyPr>
          <a:lstStyle>
            <a:lvl1pPr marL="180970" indent="-180970">
              <a:spcBef>
                <a:spcPts val="0"/>
              </a:spcBef>
              <a:spcAft>
                <a:spcPts val="600"/>
              </a:spcAft>
              <a:defRPr sz="2400">
                <a:latin typeface="Adelle Rg" panose="02000503060000020004" pitchFamily="50" charset="0"/>
              </a:defRPr>
            </a:lvl1pPr>
            <a:lvl2pPr marL="361942" indent="-180970">
              <a:spcBef>
                <a:spcPts val="0"/>
              </a:spcBef>
              <a:spcAft>
                <a:spcPts val="600"/>
              </a:spcAft>
              <a:defRPr sz="2000">
                <a:latin typeface="Adelle Rg" panose="02000503060000020004" pitchFamily="50" charset="0"/>
              </a:defRPr>
            </a:lvl2pPr>
            <a:lvl3pPr marL="542912" indent="-180970">
              <a:spcBef>
                <a:spcPts val="0"/>
              </a:spcBef>
              <a:spcAft>
                <a:spcPts val="600"/>
              </a:spcAft>
              <a:defRPr sz="1800">
                <a:latin typeface="Adelle Rg" panose="02000503060000020004" pitchFamily="50" charset="0"/>
              </a:defRPr>
            </a:lvl3pPr>
            <a:lvl4pPr marL="714357" indent="-171446">
              <a:spcBef>
                <a:spcPts val="0"/>
              </a:spcBef>
              <a:spcAft>
                <a:spcPts val="600"/>
              </a:spcAft>
              <a:defRPr sz="1600">
                <a:latin typeface="Adelle Rg" panose="02000503060000020004" pitchFamily="50" charset="0"/>
              </a:defRPr>
            </a:lvl4pPr>
            <a:lvl5pPr marL="895328" indent="-180970">
              <a:spcBef>
                <a:spcPts val="0"/>
              </a:spcBef>
              <a:spcAft>
                <a:spcPts val="600"/>
              </a:spcAft>
              <a:defRPr sz="1600"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s-IS" dirty="0"/>
          </a:p>
        </p:txBody>
      </p:sp>
    </p:spTree>
    <p:extLst>
      <p:ext uri="{BB962C8B-B14F-4D97-AF65-F5344CB8AC3E}">
        <p14:creationId xmlns:p14="http://schemas.microsoft.com/office/powerpoint/2010/main" val="491941319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pptalning -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4362451" cy="6858000"/>
          </a:xfrm>
          <a:prstGeom prst="rect">
            <a:avLst/>
          </a:prstGeom>
          <a:solidFill>
            <a:srgbClr val="F389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s-I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Adelle SB" panose="02000503000000020004" pitchFamily="50" charset="0"/>
              <a:ea typeface="+mn-ea"/>
              <a:cs typeface="+mn-cs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20881" y="2900177"/>
            <a:ext cx="3751071" cy="711200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44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972049" y="1066801"/>
            <a:ext cx="6800851" cy="5110163"/>
          </a:xfrm>
          <a:prstGeom prst="rect">
            <a:avLst/>
          </a:prstGeom>
        </p:spPr>
        <p:txBody>
          <a:bodyPr>
            <a:normAutofit/>
          </a:bodyPr>
          <a:lstStyle>
            <a:lvl1pPr marL="180970" indent="-180970">
              <a:spcBef>
                <a:spcPts val="0"/>
              </a:spcBef>
              <a:spcAft>
                <a:spcPts val="600"/>
              </a:spcAft>
              <a:defRPr sz="2400">
                <a:latin typeface="Adelle Rg" panose="02000503060000020004" pitchFamily="50" charset="0"/>
              </a:defRPr>
            </a:lvl1pPr>
            <a:lvl2pPr marL="361942" indent="-180970">
              <a:spcBef>
                <a:spcPts val="0"/>
              </a:spcBef>
              <a:spcAft>
                <a:spcPts val="600"/>
              </a:spcAft>
              <a:defRPr sz="2000">
                <a:latin typeface="Adelle Rg" panose="02000503060000020004" pitchFamily="50" charset="0"/>
              </a:defRPr>
            </a:lvl2pPr>
            <a:lvl3pPr marL="542912" indent="-180970">
              <a:spcBef>
                <a:spcPts val="0"/>
              </a:spcBef>
              <a:spcAft>
                <a:spcPts val="600"/>
              </a:spcAft>
              <a:defRPr sz="1800">
                <a:latin typeface="Adelle Rg" panose="02000503060000020004" pitchFamily="50" charset="0"/>
              </a:defRPr>
            </a:lvl3pPr>
            <a:lvl4pPr marL="714357" indent="-171446">
              <a:spcBef>
                <a:spcPts val="0"/>
              </a:spcBef>
              <a:spcAft>
                <a:spcPts val="600"/>
              </a:spcAft>
              <a:defRPr sz="1600">
                <a:latin typeface="Adelle Rg" panose="02000503060000020004" pitchFamily="50" charset="0"/>
              </a:defRPr>
            </a:lvl4pPr>
            <a:lvl5pPr marL="895328" indent="-180970">
              <a:spcBef>
                <a:spcPts val="0"/>
              </a:spcBef>
              <a:spcAft>
                <a:spcPts val="600"/>
              </a:spcAft>
              <a:defRPr sz="1600"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s-IS" dirty="0"/>
          </a:p>
        </p:txBody>
      </p:sp>
    </p:spTree>
    <p:extLst>
      <p:ext uri="{BB962C8B-B14F-4D97-AF65-F5344CB8AC3E}">
        <p14:creationId xmlns:p14="http://schemas.microsoft.com/office/powerpoint/2010/main" val="1243005215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pptalning -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4362451" cy="6858000"/>
          </a:xfrm>
          <a:prstGeom prst="rect">
            <a:avLst/>
          </a:prstGeom>
          <a:solidFill>
            <a:srgbClr val="9813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s-I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Adelle SB" panose="02000503000000020004" pitchFamily="50" charset="0"/>
              <a:ea typeface="+mn-ea"/>
              <a:cs typeface="+mn-cs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20881" y="2900177"/>
            <a:ext cx="3751071" cy="711200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44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972049" y="1066801"/>
            <a:ext cx="6800851" cy="5110163"/>
          </a:xfrm>
          <a:prstGeom prst="rect">
            <a:avLst/>
          </a:prstGeom>
        </p:spPr>
        <p:txBody>
          <a:bodyPr>
            <a:normAutofit/>
          </a:bodyPr>
          <a:lstStyle>
            <a:lvl1pPr marL="180970" indent="-180970">
              <a:spcBef>
                <a:spcPts val="0"/>
              </a:spcBef>
              <a:spcAft>
                <a:spcPts val="600"/>
              </a:spcAft>
              <a:defRPr sz="2400">
                <a:latin typeface="Adelle Rg" panose="02000503060000020004" pitchFamily="50" charset="0"/>
              </a:defRPr>
            </a:lvl1pPr>
            <a:lvl2pPr marL="361942" indent="-180970">
              <a:spcBef>
                <a:spcPts val="0"/>
              </a:spcBef>
              <a:spcAft>
                <a:spcPts val="600"/>
              </a:spcAft>
              <a:defRPr sz="2000">
                <a:latin typeface="Adelle Rg" panose="02000503060000020004" pitchFamily="50" charset="0"/>
              </a:defRPr>
            </a:lvl2pPr>
            <a:lvl3pPr marL="542912" indent="-180970">
              <a:spcBef>
                <a:spcPts val="0"/>
              </a:spcBef>
              <a:spcAft>
                <a:spcPts val="600"/>
              </a:spcAft>
              <a:defRPr sz="1800">
                <a:latin typeface="Adelle Rg" panose="02000503060000020004" pitchFamily="50" charset="0"/>
              </a:defRPr>
            </a:lvl3pPr>
            <a:lvl4pPr marL="714357" indent="-171446">
              <a:spcBef>
                <a:spcPts val="0"/>
              </a:spcBef>
              <a:spcAft>
                <a:spcPts val="600"/>
              </a:spcAft>
              <a:defRPr sz="1600">
                <a:latin typeface="Adelle Rg" panose="02000503060000020004" pitchFamily="50" charset="0"/>
              </a:defRPr>
            </a:lvl4pPr>
            <a:lvl5pPr marL="895328" indent="-180970">
              <a:spcBef>
                <a:spcPts val="0"/>
              </a:spcBef>
              <a:spcAft>
                <a:spcPts val="600"/>
              </a:spcAft>
              <a:defRPr sz="1600"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s-IS" dirty="0"/>
          </a:p>
        </p:txBody>
      </p:sp>
    </p:spTree>
    <p:extLst>
      <p:ext uri="{BB962C8B-B14F-4D97-AF65-F5344CB8AC3E}">
        <p14:creationId xmlns:p14="http://schemas.microsoft.com/office/powerpoint/2010/main" val="4059530810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pptalning -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4362451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s-I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Adelle SB" panose="02000503000000020004" pitchFamily="50" charset="0"/>
              <a:ea typeface="+mn-ea"/>
              <a:cs typeface="+mn-cs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20881" y="2900177"/>
            <a:ext cx="3751071" cy="711200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44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972049" y="1066801"/>
            <a:ext cx="6800851" cy="5110163"/>
          </a:xfrm>
          <a:prstGeom prst="rect">
            <a:avLst/>
          </a:prstGeom>
        </p:spPr>
        <p:txBody>
          <a:bodyPr>
            <a:normAutofit/>
          </a:bodyPr>
          <a:lstStyle>
            <a:lvl1pPr marL="180970" indent="-180970">
              <a:spcBef>
                <a:spcPts val="0"/>
              </a:spcBef>
              <a:spcAft>
                <a:spcPts val="600"/>
              </a:spcAft>
              <a:defRPr sz="2400">
                <a:latin typeface="Adelle Rg" panose="02000503060000020004" pitchFamily="50" charset="0"/>
              </a:defRPr>
            </a:lvl1pPr>
            <a:lvl2pPr marL="361942" indent="-180970">
              <a:spcBef>
                <a:spcPts val="0"/>
              </a:spcBef>
              <a:spcAft>
                <a:spcPts val="600"/>
              </a:spcAft>
              <a:defRPr sz="2000">
                <a:latin typeface="Adelle Rg" panose="02000503060000020004" pitchFamily="50" charset="0"/>
              </a:defRPr>
            </a:lvl2pPr>
            <a:lvl3pPr marL="542912" indent="-180970">
              <a:spcBef>
                <a:spcPts val="0"/>
              </a:spcBef>
              <a:spcAft>
                <a:spcPts val="600"/>
              </a:spcAft>
              <a:defRPr sz="1800">
                <a:latin typeface="Adelle Rg" panose="02000503060000020004" pitchFamily="50" charset="0"/>
              </a:defRPr>
            </a:lvl3pPr>
            <a:lvl4pPr marL="714357" indent="-171446">
              <a:spcBef>
                <a:spcPts val="0"/>
              </a:spcBef>
              <a:spcAft>
                <a:spcPts val="600"/>
              </a:spcAft>
              <a:defRPr sz="1600">
                <a:latin typeface="Adelle Rg" panose="02000503060000020004" pitchFamily="50" charset="0"/>
              </a:defRPr>
            </a:lvl4pPr>
            <a:lvl5pPr marL="895328" indent="-180970">
              <a:spcBef>
                <a:spcPts val="0"/>
              </a:spcBef>
              <a:spcAft>
                <a:spcPts val="600"/>
              </a:spcAft>
              <a:defRPr sz="1600"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s-IS" dirty="0"/>
          </a:p>
        </p:txBody>
      </p:sp>
    </p:spTree>
    <p:extLst>
      <p:ext uri="{BB962C8B-B14F-4D97-AF65-F5344CB8AC3E}">
        <p14:creationId xmlns:p14="http://schemas.microsoft.com/office/powerpoint/2010/main" val="294029016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xhyrning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 userDrawn="1"/>
        </p:nvSpPr>
        <p:spPr>
          <a:xfrm>
            <a:off x="2" y="0"/>
            <a:ext cx="12191999" cy="6858000"/>
          </a:xfrm>
          <a:prstGeom prst="rect">
            <a:avLst/>
          </a:prstGeom>
          <a:solidFill>
            <a:srgbClr val="303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4557" y="1470470"/>
            <a:ext cx="1351979" cy="156082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6375" y="1463054"/>
            <a:ext cx="1351979" cy="156082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8509" y="2601354"/>
            <a:ext cx="1351979" cy="156082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6648" y="3734507"/>
            <a:ext cx="1351979" cy="156082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5793" y="2608114"/>
            <a:ext cx="1351979" cy="156082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1788" y="2594595"/>
            <a:ext cx="1351979" cy="156082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8544" y="3734507"/>
            <a:ext cx="1351979" cy="1560823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26"/>
          </p:nvPr>
        </p:nvSpPr>
        <p:spPr>
          <a:xfrm>
            <a:off x="492126" y="2311400"/>
            <a:ext cx="5641975" cy="2217739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27"/>
          </p:nvPr>
        </p:nvSpPr>
        <p:spPr>
          <a:xfrm>
            <a:off x="7284497" y="1940830"/>
            <a:ext cx="1280059" cy="5969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>
              <a:buNone/>
              <a:defRPr>
                <a:solidFill>
                  <a:schemeClr val="bg1"/>
                </a:solidFill>
              </a:defRPr>
            </a:lvl2pPr>
            <a:lvl3pPr marL="914377" indent="0">
              <a:buNone/>
              <a:defRPr>
                <a:solidFill>
                  <a:schemeClr val="bg1"/>
                </a:solidFill>
              </a:defRPr>
            </a:lvl3pPr>
            <a:lvl4pPr marL="1371566" indent="0">
              <a:buNone/>
              <a:defRPr>
                <a:solidFill>
                  <a:schemeClr val="bg1"/>
                </a:solidFill>
              </a:defRPr>
            </a:lvl4pPr>
            <a:lvl5pPr marL="1828754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Text Placeholder 14"/>
          <p:cNvSpPr>
            <a:spLocks noGrp="1"/>
          </p:cNvSpPr>
          <p:nvPr>
            <p:ph type="body" sz="quarter" idx="28"/>
          </p:nvPr>
        </p:nvSpPr>
        <p:spPr>
          <a:xfrm>
            <a:off x="8598353" y="1940830"/>
            <a:ext cx="1280059" cy="5969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>
              <a:buNone/>
              <a:defRPr>
                <a:solidFill>
                  <a:schemeClr val="bg1"/>
                </a:solidFill>
              </a:defRPr>
            </a:lvl2pPr>
            <a:lvl3pPr marL="914377" indent="0">
              <a:buNone/>
              <a:defRPr>
                <a:solidFill>
                  <a:schemeClr val="bg1"/>
                </a:solidFill>
              </a:defRPr>
            </a:lvl3pPr>
            <a:lvl4pPr marL="1371566" indent="0">
              <a:buNone/>
              <a:defRPr>
                <a:solidFill>
                  <a:schemeClr val="bg1"/>
                </a:solidFill>
              </a:defRPr>
            </a:lvl4pPr>
            <a:lvl5pPr marL="1828754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Text Placeholder 14"/>
          <p:cNvSpPr>
            <a:spLocks noGrp="1"/>
          </p:cNvSpPr>
          <p:nvPr>
            <p:ph type="body" sz="quarter" idx="29"/>
          </p:nvPr>
        </p:nvSpPr>
        <p:spPr>
          <a:xfrm>
            <a:off x="6631729" y="3077034"/>
            <a:ext cx="1280059" cy="5969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>
              <a:buNone/>
              <a:defRPr>
                <a:solidFill>
                  <a:schemeClr val="bg1"/>
                </a:solidFill>
              </a:defRPr>
            </a:lvl2pPr>
            <a:lvl3pPr marL="914377" indent="0">
              <a:buNone/>
              <a:defRPr>
                <a:solidFill>
                  <a:schemeClr val="bg1"/>
                </a:solidFill>
              </a:defRPr>
            </a:lvl3pPr>
            <a:lvl4pPr marL="1371566" indent="0">
              <a:buNone/>
              <a:defRPr>
                <a:solidFill>
                  <a:schemeClr val="bg1"/>
                </a:solidFill>
              </a:defRPr>
            </a:lvl4pPr>
            <a:lvl5pPr marL="1828754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2" name="Text Placeholder 14"/>
          <p:cNvSpPr>
            <a:spLocks noGrp="1"/>
          </p:cNvSpPr>
          <p:nvPr>
            <p:ph type="body" sz="quarter" idx="30"/>
          </p:nvPr>
        </p:nvSpPr>
        <p:spPr>
          <a:xfrm>
            <a:off x="7945584" y="3077034"/>
            <a:ext cx="1280059" cy="5969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>
              <a:buNone/>
              <a:defRPr>
                <a:solidFill>
                  <a:schemeClr val="bg1"/>
                </a:solidFill>
              </a:defRPr>
            </a:lvl2pPr>
            <a:lvl3pPr marL="914377" indent="0">
              <a:buNone/>
              <a:defRPr>
                <a:solidFill>
                  <a:schemeClr val="bg1"/>
                </a:solidFill>
              </a:defRPr>
            </a:lvl3pPr>
            <a:lvl4pPr marL="1371566" indent="0">
              <a:buNone/>
              <a:defRPr>
                <a:solidFill>
                  <a:schemeClr val="bg1"/>
                </a:solidFill>
              </a:defRPr>
            </a:lvl4pPr>
            <a:lvl5pPr marL="1828754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3" name="Text Placeholder 14"/>
          <p:cNvSpPr>
            <a:spLocks noGrp="1"/>
          </p:cNvSpPr>
          <p:nvPr>
            <p:ph type="body" sz="quarter" idx="31"/>
          </p:nvPr>
        </p:nvSpPr>
        <p:spPr>
          <a:xfrm>
            <a:off x="7284497" y="4201159"/>
            <a:ext cx="1280059" cy="5969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>
              <a:buNone/>
              <a:defRPr>
                <a:solidFill>
                  <a:schemeClr val="bg1"/>
                </a:solidFill>
              </a:defRPr>
            </a:lvl2pPr>
            <a:lvl3pPr marL="914377" indent="0">
              <a:buNone/>
              <a:defRPr>
                <a:solidFill>
                  <a:schemeClr val="bg1"/>
                </a:solidFill>
              </a:defRPr>
            </a:lvl3pPr>
            <a:lvl4pPr marL="1371566" indent="0">
              <a:buNone/>
              <a:defRPr>
                <a:solidFill>
                  <a:schemeClr val="bg1"/>
                </a:solidFill>
              </a:defRPr>
            </a:lvl4pPr>
            <a:lvl5pPr marL="1828754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4" name="Text Placeholder 14"/>
          <p:cNvSpPr>
            <a:spLocks noGrp="1"/>
          </p:cNvSpPr>
          <p:nvPr>
            <p:ph type="body" sz="quarter" idx="32"/>
          </p:nvPr>
        </p:nvSpPr>
        <p:spPr>
          <a:xfrm>
            <a:off x="8598353" y="4201159"/>
            <a:ext cx="1280059" cy="5969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>
              <a:buNone/>
              <a:defRPr>
                <a:solidFill>
                  <a:schemeClr val="bg1"/>
                </a:solidFill>
              </a:defRPr>
            </a:lvl2pPr>
            <a:lvl3pPr marL="914377" indent="0">
              <a:buNone/>
              <a:defRPr>
                <a:solidFill>
                  <a:schemeClr val="bg1"/>
                </a:solidFill>
              </a:defRPr>
            </a:lvl3pPr>
            <a:lvl4pPr marL="1371566" indent="0">
              <a:buNone/>
              <a:defRPr>
                <a:solidFill>
                  <a:schemeClr val="bg1"/>
                </a:solidFill>
              </a:defRPr>
            </a:lvl4pPr>
            <a:lvl5pPr marL="1828754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5" name="Text Placeholder 14"/>
          <p:cNvSpPr>
            <a:spLocks noGrp="1"/>
          </p:cNvSpPr>
          <p:nvPr>
            <p:ph type="body" sz="quarter" idx="33"/>
          </p:nvPr>
        </p:nvSpPr>
        <p:spPr>
          <a:xfrm>
            <a:off x="9263765" y="3075289"/>
            <a:ext cx="1280059" cy="5969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>
              <a:buNone/>
              <a:defRPr>
                <a:solidFill>
                  <a:schemeClr val="bg1"/>
                </a:solidFill>
              </a:defRPr>
            </a:lvl2pPr>
            <a:lvl3pPr marL="914377" indent="0">
              <a:buNone/>
              <a:defRPr>
                <a:solidFill>
                  <a:schemeClr val="bg1"/>
                </a:solidFill>
              </a:defRPr>
            </a:lvl3pPr>
            <a:lvl4pPr marL="1371566" indent="0">
              <a:buNone/>
              <a:defRPr>
                <a:solidFill>
                  <a:schemeClr val="bg1"/>
                </a:solidFill>
              </a:defRPr>
            </a:lvl4pPr>
            <a:lvl5pPr marL="1828754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471334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Fyrsta glær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DC06072-D39A-4D5F-9B38-D7ACF635A8F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921355" y="1845825"/>
            <a:ext cx="4360519" cy="13811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600" b="0"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921355" y="3605066"/>
            <a:ext cx="4100875" cy="62785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600">
                <a:latin typeface="Adelle Rg" panose="02000503060000020004" pitchFamily="50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s-I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B6F0A3-53A1-4F90-BFBF-564C7AE4175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220" y="5360527"/>
            <a:ext cx="1869176" cy="981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595644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xhyrninga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 userDrawn="1"/>
        </p:nvSpPr>
        <p:spPr>
          <a:xfrm>
            <a:off x="2" y="0"/>
            <a:ext cx="12191999" cy="6858000"/>
          </a:xfrm>
          <a:prstGeom prst="rect">
            <a:avLst/>
          </a:prstGeom>
          <a:solidFill>
            <a:srgbClr val="303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7927" y="3711725"/>
            <a:ext cx="1351979" cy="156082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6427" y="1420010"/>
            <a:ext cx="1351979" cy="156082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8161" y="1430003"/>
            <a:ext cx="1351979" cy="156082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0511" y="304946"/>
            <a:ext cx="1351979" cy="156082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1840" y="2551551"/>
            <a:ext cx="1351979" cy="156082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1388" y="4856785"/>
            <a:ext cx="1351979" cy="1560823"/>
          </a:xfrm>
          <a:prstGeom prst="rect">
            <a:avLst/>
          </a:prstGeom>
        </p:spPr>
      </p:pic>
      <p:sp>
        <p:nvSpPr>
          <p:cNvPr id="19" name="Text Placeholder 2"/>
          <p:cNvSpPr>
            <a:spLocks noGrp="1"/>
          </p:cNvSpPr>
          <p:nvPr>
            <p:ph type="body" sz="quarter" idx="26"/>
          </p:nvPr>
        </p:nvSpPr>
        <p:spPr>
          <a:xfrm>
            <a:off x="492126" y="2311400"/>
            <a:ext cx="6606765" cy="2217739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1" name="Text Placeholder 14"/>
          <p:cNvSpPr>
            <a:spLocks noGrp="1"/>
          </p:cNvSpPr>
          <p:nvPr>
            <p:ph type="body" sz="quarter" idx="27"/>
          </p:nvPr>
        </p:nvSpPr>
        <p:spPr>
          <a:xfrm>
            <a:off x="8310984" y="1901971"/>
            <a:ext cx="1280059" cy="5969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>
              <a:buNone/>
              <a:defRPr>
                <a:solidFill>
                  <a:schemeClr val="bg1"/>
                </a:solidFill>
              </a:defRPr>
            </a:lvl2pPr>
            <a:lvl3pPr marL="914377" indent="0">
              <a:buNone/>
              <a:defRPr>
                <a:solidFill>
                  <a:schemeClr val="bg1"/>
                </a:solidFill>
              </a:defRPr>
            </a:lvl3pPr>
            <a:lvl4pPr marL="1371566" indent="0">
              <a:buNone/>
              <a:defRPr>
                <a:solidFill>
                  <a:schemeClr val="bg1"/>
                </a:solidFill>
              </a:defRPr>
            </a:lvl4pPr>
            <a:lvl5pPr marL="1828754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Text Placeholder 14"/>
          <p:cNvSpPr>
            <a:spLocks noGrp="1"/>
          </p:cNvSpPr>
          <p:nvPr>
            <p:ph type="body" sz="quarter" idx="28"/>
          </p:nvPr>
        </p:nvSpPr>
        <p:spPr>
          <a:xfrm>
            <a:off x="9639051" y="1901971"/>
            <a:ext cx="1280059" cy="5969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>
              <a:buNone/>
              <a:defRPr>
                <a:solidFill>
                  <a:schemeClr val="bg1"/>
                </a:solidFill>
              </a:defRPr>
            </a:lvl2pPr>
            <a:lvl3pPr marL="914377" indent="0">
              <a:buNone/>
              <a:defRPr>
                <a:solidFill>
                  <a:schemeClr val="bg1"/>
                </a:solidFill>
              </a:defRPr>
            </a:lvl3pPr>
            <a:lvl4pPr marL="1371566" indent="0">
              <a:buNone/>
              <a:defRPr>
                <a:solidFill>
                  <a:schemeClr val="bg1"/>
                </a:solidFill>
              </a:defRPr>
            </a:lvl4pPr>
            <a:lvl5pPr marL="1828754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2" name="Text Placeholder 14"/>
          <p:cNvSpPr>
            <a:spLocks noGrp="1"/>
          </p:cNvSpPr>
          <p:nvPr>
            <p:ph type="body" sz="quarter" idx="30"/>
          </p:nvPr>
        </p:nvSpPr>
        <p:spPr>
          <a:xfrm>
            <a:off x="10303915" y="3029187"/>
            <a:ext cx="1280059" cy="5969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>
              <a:buNone/>
              <a:defRPr>
                <a:solidFill>
                  <a:schemeClr val="bg1"/>
                </a:solidFill>
              </a:defRPr>
            </a:lvl2pPr>
            <a:lvl3pPr marL="914377" indent="0">
              <a:buNone/>
              <a:defRPr>
                <a:solidFill>
                  <a:schemeClr val="bg1"/>
                </a:solidFill>
              </a:defRPr>
            </a:lvl3pPr>
            <a:lvl4pPr marL="1371566" indent="0">
              <a:buNone/>
              <a:defRPr>
                <a:solidFill>
                  <a:schemeClr val="bg1"/>
                </a:solidFill>
              </a:defRPr>
            </a:lvl4pPr>
            <a:lvl5pPr marL="1828754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3" name="Text Placeholder 14"/>
          <p:cNvSpPr>
            <a:spLocks noGrp="1"/>
          </p:cNvSpPr>
          <p:nvPr>
            <p:ph type="body" sz="quarter" idx="31"/>
          </p:nvPr>
        </p:nvSpPr>
        <p:spPr>
          <a:xfrm>
            <a:off x="7657860" y="786907"/>
            <a:ext cx="1280059" cy="5969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>
              <a:buNone/>
              <a:defRPr>
                <a:solidFill>
                  <a:schemeClr val="bg1"/>
                </a:solidFill>
              </a:defRPr>
            </a:lvl2pPr>
            <a:lvl3pPr marL="914377" indent="0">
              <a:buNone/>
              <a:defRPr>
                <a:solidFill>
                  <a:schemeClr val="bg1"/>
                </a:solidFill>
              </a:defRPr>
            </a:lvl3pPr>
            <a:lvl4pPr marL="1371566" indent="0">
              <a:buNone/>
              <a:defRPr>
                <a:solidFill>
                  <a:schemeClr val="bg1"/>
                </a:solidFill>
              </a:defRPr>
            </a:lvl4pPr>
            <a:lvl5pPr marL="1828754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4" name="Text Placeholder 14"/>
          <p:cNvSpPr>
            <a:spLocks noGrp="1"/>
          </p:cNvSpPr>
          <p:nvPr>
            <p:ph type="body" sz="quarter" idx="32"/>
          </p:nvPr>
        </p:nvSpPr>
        <p:spPr>
          <a:xfrm>
            <a:off x="9659612" y="4199814"/>
            <a:ext cx="1280059" cy="5969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>
              <a:buNone/>
              <a:defRPr>
                <a:solidFill>
                  <a:schemeClr val="bg1"/>
                </a:solidFill>
              </a:defRPr>
            </a:lvl2pPr>
            <a:lvl3pPr marL="914377" indent="0">
              <a:buNone/>
              <a:defRPr>
                <a:solidFill>
                  <a:schemeClr val="bg1"/>
                </a:solidFill>
              </a:defRPr>
            </a:lvl3pPr>
            <a:lvl4pPr marL="1371566" indent="0">
              <a:buNone/>
              <a:defRPr>
                <a:solidFill>
                  <a:schemeClr val="bg1"/>
                </a:solidFill>
              </a:defRPr>
            </a:lvl4pPr>
            <a:lvl5pPr marL="1828754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5" name="Text Placeholder 14"/>
          <p:cNvSpPr>
            <a:spLocks noGrp="1"/>
          </p:cNvSpPr>
          <p:nvPr>
            <p:ph type="body" sz="quarter" idx="33"/>
          </p:nvPr>
        </p:nvSpPr>
        <p:spPr>
          <a:xfrm>
            <a:off x="10327175" y="5348135"/>
            <a:ext cx="1280059" cy="5969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>
              <a:buNone/>
              <a:defRPr>
                <a:solidFill>
                  <a:schemeClr val="bg1"/>
                </a:solidFill>
              </a:defRPr>
            </a:lvl2pPr>
            <a:lvl3pPr marL="914377" indent="0">
              <a:buNone/>
              <a:defRPr>
                <a:solidFill>
                  <a:schemeClr val="bg1"/>
                </a:solidFill>
              </a:defRPr>
            </a:lvl3pPr>
            <a:lvl4pPr marL="1371566" indent="0">
              <a:buNone/>
              <a:defRPr>
                <a:solidFill>
                  <a:schemeClr val="bg1"/>
                </a:solidFill>
              </a:defRPr>
            </a:lvl4pPr>
            <a:lvl5pPr marL="1828754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36" name="Picture 3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1311" y="304946"/>
            <a:ext cx="1351979" cy="1560823"/>
          </a:xfrm>
          <a:prstGeom prst="rect">
            <a:avLst/>
          </a:prstGeom>
        </p:spPr>
      </p:pic>
      <p:sp>
        <p:nvSpPr>
          <p:cNvPr id="37" name="Text Placeholder 14"/>
          <p:cNvSpPr>
            <a:spLocks noGrp="1"/>
          </p:cNvSpPr>
          <p:nvPr>
            <p:ph type="body" sz="quarter" idx="34"/>
          </p:nvPr>
        </p:nvSpPr>
        <p:spPr>
          <a:xfrm>
            <a:off x="6314133" y="776914"/>
            <a:ext cx="1280059" cy="5969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>
              <a:buNone/>
              <a:defRPr>
                <a:solidFill>
                  <a:schemeClr val="bg1"/>
                </a:solidFill>
              </a:defRPr>
            </a:lvl2pPr>
            <a:lvl3pPr marL="914377" indent="0">
              <a:buNone/>
              <a:defRPr>
                <a:solidFill>
                  <a:schemeClr val="bg1"/>
                </a:solidFill>
              </a:defRPr>
            </a:lvl3pPr>
            <a:lvl4pPr marL="1371566" indent="0">
              <a:buNone/>
              <a:defRPr>
                <a:solidFill>
                  <a:schemeClr val="bg1"/>
                </a:solidFill>
              </a:defRPr>
            </a:lvl4pPr>
            <a:lvl5pPr marL="1828754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78832926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yrðing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 flipV="1">
            <a:off x="0" y="2540035"/>
            <a:ext cx="12192000" cy="45719"/>
          </a:xfrm>
          <a:prstGeom prst="rect">
            <a:avLst/>
          </a:prstGeom>
          <a:solidFill>
            <a:srgbClr val="F3890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890963" y="2066960"/>
            <a:ext cx="4356100" cy="473075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24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1673526" y="2718157"/>
            <a:ext cx="8844951" cy="131038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4800" b="0">
                <a:solidFill>
                  <a:srgbClr val="30302F"/>
                </a:solidFill>
                <a:latin typeface="Adelle Rg" panose="02000503060000020004" pitchFamily="50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48639778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yrðing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 flipV="1">
            <a:off x="0" y="2540035"/>
            <a:ext cx="12192000" cy="45719"/>
          </a:xfrm>
          <a:prstGeom prst="rect">
            <a:avLst/>
          </a:prstGeom>
          <a:solidFill>
            <a:srgbClr val="84A91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890963" y="2066960"/>
            <a:ext cx="4356100" cy="473075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24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1673526" y="2718157"/>
            <a:ext cx="8844951" cy="131038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4800" b="0">
                <a:solidFill>
                  <a:srgbClr val="30302F"/>
                </a:solidFill>
                <a:latin typeface="Adelle Rg" panose="02000503060000020004" pitchFamily="50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47589054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yrðing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 flipV="1">
            <a:off x="0" y="2540035"/>
            <a:ext cx="12192000" cy="45719"/>
          </a:xfrm>
          <a:prstGeom prst="rect">
            <a:avLst/>
          </a:prstGeom>
          <a:solidFill>
            <a:srgbClr val="2ABAD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890963" y="2066960"/>
            <a:ext cx="4356100" cy="473075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24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1673526" y="2718157"/>
            <a:ext cx="8844951" cy="131038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4800" b="0">
                <a:solidFill>
                  <a:srgbClr val="30302F"/>
                </a:solidFill>
                <a:latin typeface="Adelle Rg" panose="02000503060000020004" pitchFamily="50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16953809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yrðing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 flipV="1">
            <a:off x="0" y="2540035"/>
            <a:ext cx="12192000" cy="45719"/>
          </a:xfrm>
          <a:prstGeom prst="rect">
            <a:avLst/>
          </a:prstGeom>
          <a:solidFill>
            <a:srgbClr val="98139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890963" y="2066960"/>
            <a:ext cx="4356100" cy="473075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24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1673526" y="2718157"/>
            <a:ext cx="8844951" cy="131038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4800" b="0">
                <a:solidFill>
                  <a:srgbClr val="30302F"/>
                </a:solidFill>
                <a:latin typeface="Adelle Rg" panose="02000503060000020004" pitchFamily="50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16977281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glær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0110" y="2045"/>
            <a:ext cx="12202111" cy="685595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2" y="5068349"/>
            <a:ext cx="12191999" cy="4666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" y="3731353"/>
            <a:ext cx="12191999" cy="12826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3"/>
          </p:nvPr>
        </p:nvSpPr>
        <p:spPr>
          <a:xfrm>
            <a:off x="995763" y="4085783"/>
            <a:ext cx="1566863" cy="64293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/>
              <a:t>Click icon to add picture</a:t>
            </a:r>
            <a:endParaRPr lang="is-IS" dirty="0"/>
          </a:p>
        </p:txBody>
      </p:sp>
      <p:sp>
        <p:nvSpPr>
          <p:cNvPr id="18" name="Picture Placeholder 16"/>
          <p:cNvSpPr>
            <a:spLocks noGrp="1"/>
          </p:cNvSpPr>
          <p:nvPr>
            <p:ph type="pic" sz="quarter" idx="14"/>
          </p:nvPr>
        </p:nvSpPr>
        <p:spPr>
          <a:xfrm>
            <a:off x="2734281" y="4085783"/>
            <a:ext cx="1566863" cy="64293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/>
              <a:t>Click icon to add picture</a:t>
            </a:r>
            <a:endParaRPr lang="is-IS"/>
          </a:p>
        </p:txBody>
      </p:sp>
      <p:sp>
        <p:nvSpPr>
          <p:cNvPr id="19" name="Picture Placeholder 16"/>
          <p:cNvSpPr>
            <a:spLocks noGrp="1"/>
          </p:cNvSpPr>
          <p:nvPr>
            <p:ph type="pic" sz="quarter" idx="15"/>
          </p:nvPr>
        </p:nvSpPr>
        <p:spPr>
          <a:xfrm>
            <a:off x="4472798" y="4076792"/>
            <a:ext cx="1566863" cy="64293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/>
              <a:t>Click icon to add picture</a:t>
            </a:r>
            <a:endParaRPr lang="is-IS"/>
          </a:p>
        </p:txBody>
      </p:sp>
      <p:sp>
        <p:nvSpPr>
          <p:cNvPr id="20" name="Picture Placeholder 16"/>
          <p:cNvSpPr>
            <a:spLocks noGrp="1"/>
          </p:cNvSpPr>
          <p:nvPr>
            <p:ph type="pic" sz="quarter" idx="16"/>
          </p:nvPr>
        </p:nvSpPr>
        <p:spPr>
          <a:xfrm>
            <a:off x="6211314" y="4085783"/>
            <a:ext cx="1566863" cy="64293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/>
              <a:t>Click icon to add picture</a:t>
            </a:r>
            <a:endParaRPr lang="is-IS"/>
          </a:p>
        </p:txBody>
      </p:sp>
      <p:sp>
        <p:nvSpPr>
          <p:cNvPr id="21" name="Picture Placeholder 16"/>
          <p:cNvSpPr>
            <a:spLocks noGrp="1"/>
          </p:cNvSpPr>
          <p:nvPr>
            <p:ph type="pic" sz="quarter" idx="17"/>
          </p:nvPr>
        </p:nvSpPr>
        <p:spPr>
          <a:xfrm>
            <a:off x="7949831" y="4085783"/>
            <a:ext cx="1566863" cy="64293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/>
              <a:t>Click icon to add picture</a:t>
            </a:r>
            <a:endParaRPr lang="is-IS"/>
          </a:p>
        </p:txBody>
      </p:sp>
      <p:sp>
        <p:nvSpPr>
          <p:cNvPr id="22" name="Picture Placeholder 16"/>
          <p:cNvSpPr>
            <a:spLocks noGrp="1"/>
          </p:cNvSpPr>
          <p:nvPr>
            <p:ph type="pic" sz="quarter" idx="18"/>
          </p:nvPr>
        </p:nvSpPr>
        <p:spPr>
          <a:xfrm>
            <a:off x="9688349" y="4076792"/>
            <a:ext cx="1566863" cy="64293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/>
              <a:t>Click icon to add picture</a:t>
            </a:r>
            <a:endParaRPr lang="is-IS"/>
          </a:p>
        </p:txBody>
      </p:sp>
      <p:sp>
        <p:nvSpPr>
          <p:cNvPr id="23" name="Content Placeholder 2"/>
          <p:cNvSpPr>
            <a:spLocks noGrp="1"/>
          </p:cNvSpPr>
          <p:nvPr>
            <p:ph idx="19"/>
          </p:nvPr>
        </p:nvSpPr>
        <p:spPr>
          <a:xfrm>
            <a:off x="441096" y="5160570"/>
            <a:ext cx="3597504" cy="26413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4" name="Content Placeholder 2"/>
          <p:cNvSpPr>
            <a:spLocks noGrp="1"/>
          </p:cNvSpPr>
          <p:nvPr>
            <p:ph idx="20"/>
          </p:nvPr>
        </p:nvSpPr>
        <p:spPr>
          <a:xfrm>
            <a:off x="4180672" y="5160570"/>
            <a:ext cx="3597504" cy="26413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Content Placeholder 2"/>
          <p:cNvSpPr>
            <a:spLocks noGrp="1"/>
          </p:cNvSpPr>
          <p:nvPr>
            <p:ph idx="21"/>
          </p:nvPr>
        </p:nvSpPr>
        <p:spPr>
          <a:xfrm>
            <a:off x="7920248" y="5151517"/>
            <a:ext cx="3597504" cy="26413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8" name="Text Placeholder 2"/>
          <p:cNvSpPr>
            <a:spLocks noGrp="1"/>
          </p:cNvSpPr>
          <p:nvPr>
            <p:ph type="body" sz="quarter" idx="23"/>
          </p:nvPr>
        </p:nvSpPr>
        <p:spPr>
          <a:xfrm>
            <a:off x="2410261" y="1690688"/>
            <a:ext cx="8844951" cy="1573787"/>
          </a:xfrm>
          <a:prstGeom prst="rect">
            <a:avLst/>
          </a:prstGeom>
        </p:spPr>
        <p:txBody>
          <a:bodyPr anchor="t"/>
          <a:lstStyle>
            <a:lvl1pPr marL="0" indent="0" algn="r">
              <a:buNone/>
              <a:defRPr sz="48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91743013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477148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5.xml"/><Relationship Id="rId13" Type="http://schemas.openxmlformats.org/officeDocument/2006/relationships/slideLayout" Target="../slideLayouts/slideLayout70.xml"/><Relationship Id="rId18" Type="http://schemas.openxmlformats.org/officeDocument/2006/relationships/slideLayout" Target="../slideLayouts/slideLayout75.xml"/><Relationship Id="rId26" Type="http://schemas.openxmlformats.org/officeDocument/2006/relationships/slideLayout" Target="../slideLayouts/slideLayout83.xml"/><Relationship Id="rId39" Type="http://schemas.openxmlformats.org/officeDocument/2006/relationships/slideLayout" Target="../slideLayouts/slideLayout96.xml"/><Relationship Id="rId3" Type="http://schemas.openxmlformats.org/officeDocument/2006/relationships/slideLayout" Target="../slideLayouts/slideLayout60.xml"/><Relationship Id="rId21" Type="http://schemas.openxmlformats.org/officeDocument/2006/relationships/slideLayout" Target="../slideLayouts/slideLayout78.xml"/><Relationship Id="rId34" Type="http://schemas.openxmlformats.org/officeDocument/2006/relationships/slideLayout" Target="../slideLayouts/slideLayout91.xml"/><Relationship Id="rId7" Type="http://schemas.openxmlformats.org/officeDocument/2006/relationships/slideLayout" Target="../slideLayouts/slideLayout64.xml"/><Relationship Id="rId12" Type="http://schemas.openxmlformats.org/officeDocument/2006/relationships/slideLayout" Target="../slideLayouts/slideLayout69.xml"/><Relationship Id="rId17" Type="http://schemas.openxmlformats.org/officeDocument/2006/relationships/slideLayout" Target="../slideLayouts/slideLayout74.xml"/><Relationship Id="rId25" Type="http://schemas.openxmlformats.org/officeDocument/2006/relationships/slideLayout" Target="../slideLayouts/slideLayout82.xml"/><Relationship Id="rId33" Type="http://schemas.openxmlformats.org/officeDocument/2006/relationships/slideLayout" Target="../slideLayouts/slideLayout90.xml"/><Relationship Id="rId38" Type="http://schemas.openxmlformats.org/officeDocument/2006/relationships/slideLayout" Target="../slideLayouts/slideLayout95.xml"/><Relationship Id="rId2" Type="http://schemas.openxmlformats.org/officeDocument/2006/relationships/slideLayout" Target="../slideLayouts/slideLayout59.xml"/><Relationship Id="rId16" Type="http://schemas.openxmlformats.org/officeDocument/2006/relationships/slideLayout" Target="../slideLayouts/slideLayout73.xml"/><Relationship Id="rId20" Type="http://schemas.openxmlformats.org/officeDocument/2006/relationships/slideLayout" Target="../slideLayouts/slideLayout77.xml"/><Relationship Id="rId29" Type="http://schemas.openxmlformats.org/officeDocument/2006/relationships/slideLayout" Target="../slideLayouts/slideLayout86.xml"/><Relationship Id="rId1" Type="http://schemas.openxmlformats.org/officeDocument/2006/relationships/slideLayout" Target="../slideLayouts/slideLayout58.xml"/><Relationship Id="rId6" Type="http://schemas.openxmlformats.org/officeDocument/2006/relationships/slideLayout" Target="../slideLayouts/slideLayout63.xml"/><Relationship Id="rId11" Type="http://schemas.openxmlformats.org/officeDocument/2006/relationships/slideLayout" Target="../slideLayouts/slideLayout68.xml"/><Relationship Id="rId24" Type="http://schemas.openxmlformats.org/officeDocument/2006/relationships/slideLayout" Target="../slideLayouts/slideLayout81.xml"/><Relationship Id="rId32" Type="http://schemas.openxmlformats.org/officeDocument/2006/relationships/slideLayout" Target="../slideLayouts/slideLayout89.xml"/><Relationship Id="rId37" Type="http://schemas.openxmlformats.org/officeDocument/2006/relationships/slideLayout" Target="../slideLayouts/slideLayout94.xml"/><Relationship Id="rId40" Type="http://schemas.openxmlformats.org/officeDocument/2006/relationships/theme" Target="../theme/theme2.xml"/><Relationship Id="rId5" Type="http://schemas.openxmlformats.org/officeDocument/2006/relationships/slideLayout" Target="../slideLayouts/slideLayout62.xml"/><Relationship Id="rId15" Type="http://schemas.openxmlformats.org/officeDocument/2006/relationships/slideLayout" Target="../slideLayouts/slideLayout72.xml"/><Relationship Id="rId23" Type="http://schemas.openxmlformats.org/officeDocument/2006/relationships/slideLayout" Target="../slideLayouts/slideLayout80.xml"/><Relationship Id="rId28" Type="http://schemas.openxmlformats.org/officeDocument/2006/relationships/slideLayout" Target="../slideLayouts/slideLayout85.xml"/><Relationship Id="rId36" Type="http://schemas.openxmlformats.org/officeDocument/2006/relationships/slideLayout" Target="../slideLayouts/slideLayout93.xml"/><Relationship Id="rId10" Type="http://schemas.openxmlformats.org/officeDocument/2006/relationships/slideLayout" Target="../slideLayouts/slideLayout67.xml"/><Relationship Id="rId19" Type="http://schemas.openxmlformats.org/officeDocument/2006/relationships/slideLayout" Target="../slideLayouts/slideLayout76.xml"/><Relationship Id="rId31" Type="http://schemas.openxmlformats.org/officeDocument/2006/relationships/slideLayout" Target="../slideLayouts/slideLayout88.xml"/><Relationship Id="rId4" Type="http://schemas.openxmlformats.org/officeDocument/2006/relationships/slideLayout" Target="../slideLayouts/slideLayout61.xml"/><Relationship Id="rId9" Type="http://schemas.openxmlformats.org/officeDocument/2006/relationships/slideLayout" Target="../slideLayouts/slideLayout66.xml"/><Relationship Id="rId14" Type="http://schemas.openxmlformats.org/officeDocument/2006/relationships/slideLayout" Target="../slideLayouts/slideLayout71.xml"/><Relationship Id="rId22" Type="http://schemas.openxmlformats.org/officeDocument/2006/relationships/slideLayout" Target="../slideLayouts/slideLayout79.xml"/><Relationship Id="rId27" Type="http://schemas.openxmlformats.org/officeDocument/2006/relationships/slideLayout" Target="../slideLayouts/slideLayout84.xml"/><Relationship Id="rId30" Type="http://schemas.openxmlformats.org/officeDocument/2006/relationships/slideLayout" Target="../slideLayouts/slideLayout87.xml"/><Relationship Id="rId35" Type="http://schemas.openxmlformats.org/officeDocument/2006/relationships/slideLayout" Target="../slideLayouts/slideLayout9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508397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53" r:id="rId5"/>
    <p:sldLayoutId id="2147483757" r:id="rId6"/>
    <p:sldLayoutId id="2147483754" r:id="rId7"/>
    <p:sldLayoutId id="2147483755" r:id="rId8"/>
    <p:sldLayoutId id="2147483760" r:id="rId9"/>
    <p:sldLayoutId id="2147483759" r:id="rId10"/>
    <p:sldLayoutId id="2147483758" r:id="rId11"/>
    <p:sldLayoutId id="2147483756" r:id="rId12"/>
    <p:sldLayoutId id="2147483707" r:id="rId13"/>
    <p:sldLayoutId id="2147483708" r:id="rId14"/>
    <p:sldLayoutId id="2147483709" r:id="rId15"/>
    <p:sldLayoutId id="2147483710" r:id="rId16"/>
    <p:sldLayoutId id="2147483711" r:id="rId17"/>
    <p:sldLayoutId id="2147483712" r:id="rId18"/>
    <p:sldLayoutId id="2147483713" r:id="rId19"/>
    <p:sldLayoutId id="2147483714" r:id="rId20"/>
    <p:sldLayoutId id="2147483715" r:id="rId21"/>
    <p:sldLayoutId id="2147483716" r:id="rId22"/>
    <p:sldLayoutId id="2147483717" r:id="rId23"/>
    <p:sldLayoutId id="2147483718" r:id="rId24"/>
    <p:sldLayoutId id="2147483719" r:id="rId25"/>
    <p:sldLayoutId id="2147483720" r:id="rId26"/>
    <p:sldLayoutId id="2147483721" r:id="rId27"/>
    <p:sldLayoutId id="2147483722" r:id="rId28"/>
    <p:sldLayoutId id="2147483723" r:id="rId29"/>
    <p:sldLayoutId id="2147483724" r:id="rId30"/>
    <p:sldLayoutId id="2147483725" r:id="rId31"/>
    <p:sldLayoutId id="2147483726" r:id="rId32"/>
    <p:sldLayoutId id="2147483727" r:id="rId33"/>
    <p:sldLayoutId id="2147483728" r:id="rId34"/>
    <p:sldLayoutId id="2147483729" r:id="rId35"/>
    <p:sldLayoutId id="2147483730" r:id="rId36"/>
    <p:sldLayoutId id="2147483731" r:id="rId37"/>
    <p:sldLayoutId id="2147483732" r:id="rId38"/>
    <p:sldLayoutId id="2147483733" r:id="rId39"/>
    <p:sldLayoutId id="2147483734" r:id="rId40"/>
    <p:sldLayoutId id="2147483735" r:id="rId41"/>
    <p:sldLayoutId id="2147483736" r:id="rId42"/>
    <p:sldLayoutId id="2147483737" r:id="rId43"/>
    <p:sldLayoutId id="2147483738" r:id="rId44"/>
    <p:sldLayoutId id="2147483739" r:id="rId45"/>
    <p:sldLayoutId id="2147483740" r:id="rId46"/>
    <p:sldLayoutId id="2147483741" r:id="rId47"/>
    <p:sldLayoutId id="2147483742" r:id="rId48"/>
    <p:sldLayoutId id="2147483743" r:id="rId49"/>
    <p:sldLayoutId id="2147483744" r:id="rId50"/>
    <p:sldLayoutId id="2147483745" r:id="rId51"/>
    <p:sldLayoutId id="2147483746" r:id="rId52"/>
    <p:sldLayoutId id="2147483747" r:id="rId53"/>
    <p:sldLayoutId id="2147483748" r:id="rId54"/>
    <p:sldLayoutId id="2147483749" r:id="rId55"/>
    <p:sldLayoutId id="2147483750" r:id="rId56"/>
    <p:sldLayoutId id="2147483751" r:id="rId57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s-I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05767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  <p:sldLayoutId id="2147483763" r:id="rId2"/>
    <p:sldLayoutId id="2147483764" r:id="rId3"/>
    <p:sldLayoutId id="2147483765" r:id="rId4"/>
    <p:sldLayoutId id="2147483766" r:id="rId5"/>
    <p:sldLayoutId id="2147483767" r:id="rId6"/>
    <p:sldLayoutId id="2147483768" r:id="rId7"/>
    <p:sldLayoutId id="2147483769" r:id="rId8"/>
    <p:sldLayoutId id="2147483770" r:id="rId9"/>
    <p:sldLayoutId id="2147483771" r:id="rId10"/>
    <p:sldLayoutId id="2147483772" r:id="rId11"/>
    <p:sldLayoutId id="2147483773" r:id="rId12"/>
    <p:sldLayoutId id="2147483774" r:id="rId13"/>
    <p:sldLayoutId id="2147483775" r:id="rId14"/>
    <p:sldLayoutId id="2147483776" r:id="rId15"/>
    <p:sldLayoutId id="2147483777" r:id="rId16"/>
    <p:sldLayoutId id="2147483778" r:id="rId17"/>
    <p:sldLayoutId id="2147483779" r:id="rId18"/>
    <p:sldLayoutId id="2147483780" r:id="rId19"/>
    <p:sldLayoutId id="2147483781" r:id="rId20"/>
    <p:sldLayoutId id="2147483782" r:id="rId21"/>
    <p:sldLayoutId id="2147483783" r:id="rId22"/>
    <p:sldLayoutId id="2147483784" r:id="rId23"/>
    <p:sldLayoutId id="2147483785" r:id="rId24"/>
    <p:sldLayoutId id="2147483786" r:id="rId25"/>
    <p:sldLayoutId id="2147483787" r:id="rId26"/>
    <p:sldLayoutId id="2147483788" r:id="rId27"/>
    <p:sldLayoutId id="2147483789" r:id="rId28"/>
    <p:sldLayoutId id="2147483790" r:id="rId29"/>
    <p:sldLayoutId id="2147483791" r:id="rId30"/>
    <p:sldLayoutId id="2147483792" r:id="rId31"/>
    <p:sldLayoutId id="2147483793" r:id="rId32"/>
    <p:sldLayoutId id="2147483794" r:id="rId33"/>
    <p:sldLayoutId id="2147483795" r:id="rId34"/>
    <p:sldLayoutId id="2147483796" r:id="rId35"/>
    <p:sldLayoutId id="2147483797" r:id="rId36"/>
    <p:sldLayoutId id="2147483798" r:id="rId37"/>
    <p:sldLayoutId id="2147483799" r:id="rId38"/>
    <p:sldLayoutId id="2147483800" r:id="rId39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s-I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downloads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9.xml"/><Relationship Id="rId4" Type="http://schemas.openxmlformats.org/officeDocument/2006/relationships/hyperlink" Target="https://github.com/gummikalli/git-namskeid.git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96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6.png"/><Relationship Id="rId5" Type="http://schemas.openxmlformats.org/officeDocument/2006/relationships/image" Target="../media/image25.wmf"/><Relationship Id="rId4" Type="http://schemas.openxmlformats.org/officeDocument/2006/relationships/oleObject" Target="../embeddings/oleObject1.bin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6.xml"/><Relationship Id="rId4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6.xml"/><Relationship Id="rId4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6.xml"/><Relationship Id="rId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6.xml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6.xml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s-IS" dirty="0" err="1"/>
              <a:t>Git</a:t>
            </a:r>
            <a:endParaRPr lang="is-I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s-IS" dirty="0"/>
              <a:t>Grunnámskeið í notkun á </a:t>
            </a:r>
            <a:r>
              <a:rPr lang="is-IS" dirty="0" err="1"/>
              <a:t>Git</a:t>
            </a:r>
            <a:endParaRPr lang="is-IS" dirty="0"/>
          </a:p>
        </p:txBody>
      </p:sp>
    </p:spTree>
    <p:extLst>
      <p:ext uri="{BB962C8B-B14F-4D97-AF65-F5344CB8AC3E}">
        <p14:creationId xmlns:p14="http://schemas.microsoft.com/office/powerpoint/2010/main" val="19495708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627628" y="476322"/>
            <a:ext cx="224452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s-IS" sz="4800" b="1" i="0" u="none" strike="noStrike" kern="0" cap="none" spc="0" normalizeH="0" baseline="0" noProof="0" dirty="0">
                <a:ln>
                  <a:noFill/>
                </a:ln>
                <a:solidFill>
                  <a:srgbClr val="30302F"/>
                </a:solidFill>
                <a:effectLst/>
                <a:uLnTx/>
                <a:uFillTx/>
                <a:latin typeface="Adelle Rg" panose="02000503060000020004" pitchFamily="50" charset="0"/>
                <a:ea typeface="+mn-ea"/>
                <a:cs typeface="+mn-cs"/>
              </a:rPr>
              <a:t>Um </a:t>
            </a:r>
            <a:r>
              <a:rPr kumimoji="0" lang="is-IS" sz="4800" b="1" i="0" u="none" strike="noStrike" kern="0" cap="none" spc="0" normalizeH="0" baseline="0" noProof="0" dirty="0" err="1">
                <a:ln>
                  <a:noFill/>
                </a:ln>
                <a:solidFill>
                  <a:srgbClr val="30302F"/>
                </a:solidFill>
                <a:effectLst/>
                <a:uLnTx/>
                <a:uFillTx/>
                <a:latin typeface="Adelle Rg" panose="02000503060000020004" pitchFamily="50" charset="0"/>
                <a:ea typeface="+mn-ea"/>
                <a:cs typeface="+mn-cs"/>
              </a:rPr>
              <a:t>Git</a:t>
            </a:r>
            <a:endParaRPr kumimoji="0" lang="is-IS" sz="4800" b="1" i="0" u="none" strike="noStrike" kern="0" cap="none" spc="0" normalizeH="0" baseline="0" noProof="0" dirty="0">
              <a:ln>
                <a:noFill/>
              </a:ln>
              <a:solidFill>
                <a:srgbClr val="30302F"/>
              </a:solidFill>
              <a:effectLst/>
              <a:uLnTx/>
              <a:uFillTx/>
              <a:latin typeface="Adelle Rg" panose="02000503060000020004" pitchFamily="50" charset="0"/>
              <a:ea typeface="+mn-ea"/>
              <a:cs typeface="+mn-c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" y="3291853"/>
            <a:ext cx="2496620" cy="45719"/>
          </a:xfrm>
          <a:prstGeom prst="rect">
            <a:avLst/>
          </a:prstGeom>
          <a:solidFill>
            <a:srgbClr val="2AB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E4691FC-F714-4371-AAD5-6F2FA10C15A1}"/>
              </a:ext>
            </a:extLst>
          </p:cNvPr>
          <p:cNvSpPr txBox="1">
            <a:spLocks/>
          </p:cNvSpPr>
          <p:nvPr/>
        </p:nvSpPr>
        <p:spPr>
          <a:xfrm>
            <a:off x="838200" y="1733551"/>
            <a:ext cx="6800850" cy="4443412"/>
          </a:xfrm>
          <a:prstGeom prst="rect">
            <a:avLst/>
          </a:prstGeom>
        </p:spPr>
        <p:txBody>
          <a:bodyPr/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s-IS" dirty="0"/>
              <a:t>Dreifð útgáfustýring (e. </a:t>
            </a:r>
            <a:r>
              <a:rPr lang="is-IS" dirty="0" err="1"/>
              <a:t>Distributed</a:t>
            </a:r>
            <a:r>
              <a:rPr lang="is-IS" dirty="0"/>
              <a:t> </a:t>
            </a:r>
            <a:r>
              <a:rPr lang="is-IS" dirty="0" err="1"/>
              <a:t>Version</a:t>
            </a:r>
            <a:r>
              <a:rPr lang="is-IS" dirty="0"/>
              <a:t> </a:t>
            </a:r>
            <a:r>
              <a:rPr lang="is-IS" dirty="0" err="1"/>
              <a:t>Control</a:t>
            </a:r>
            <a:r>
              <a:rPr lang="is-IS" dirty="0"/>
              <a:t> </a:t>
            </a:r>
            <a:r>
              <a:rPr lang="is-IS" dirty="0" err="1"/>
              <a:t>System</a:t>
            </a:r>
            <a:r>
              <a:rPr lang="is-IS" dirty="0"/>
              <a:t> DVCS)</a:t>
            </a:r>
          </a:p>
          <a:p>
            <a:r>
              <a:rPr lang="is-IS" dirty="0" err="1"/>
              <a:t>Git</a:t>
            </a:r>
            <a:r>
              <a:rPr lang="is-IS" dirty="0"/>
              <a:t> </a:t>
            </a:r>
            <a:r>
              <a:rPr lang="is-IS" dirty="0" err="1"/>
              <a:t>vs</a:t>
            </a:r>
            <a:r>
              <a:rPr lang="is-IS" dirty="0"/>
              <a:t> </a:t>
            </a:r>
            <a:r>
              <a:rPr lang="is-IS" dirty="0" err="1"/>
              <a:t>GitHub</a:t>
            </a:r>
            <a:r>
              <a:rPr lang="is-IS" dirty="0"/>
              <a:t> (</a:t>
            </a:r>
            <a:r>
              <a:rPr lang="is-IS" dirty="0" err="1"/>
              <a:t>On</a:t>
            </a:r>
            <a:r>
              <a:rPr lang="is-IS" dirty="0"/>
              <a:t>/</a:t>
            </a:r>
            <a:r>
              <a:rPr lang="is-IS" dirty="0" err="1"/>
              <a:t>Off</a:t>
            </a:r>
            <a:r>
              <a:rPr lang="is-IS" dirty="0"/>
              <a:t> </a:t>
            </a:r>
            <a:r>
              <a:rPr lang="is-IS" dirty="0" err="1"/>
              <a:t>Premise</a:t>
            </a:r>
            <a:r>
              <a:rPr lang="is-IS" dirty="0"/>
              <a:t>)</a:t>
            </a:r>
          </a:p>
          <a:p>
            <a:r>
              <a:rPr lang="is-IS" dirty="0"/>
              <a:t>Tólin í námskeiðinu</a:t>
            </a:r>
          </a:p>
          <a:p>
            <a:pPr lvl="1"/>
            <a:r>
              <a:rPr lang="is-IS" dirty="0" err="1"/>
              <a:t>Git</a:t>
            </a:r>
            <a:r>
              <a:rPr lang="is-IS" dirty="0"/>
              <a:t> </a:t>
            </a:r>
            <a:r>
              <a:rPr lang="is-IS" dirty="0" err="1"/>
              <a:t>Bash</a:t>
            </a:r>
            <a:r>
              <a:rPr lang="is-IS" dirty="0"/>
              <a:t>, GUI</a:t>
            </a:r>
          </a:p>
          <a:p>
            <a:pPr lvl="1"/>
            <a:r>
              <a:rPr lang="is-IS" dirty="0" err="1"/>
              <a:t>TortoiseGIT</a:t>
            </a:r>
            <a:endParaRPr lang="is-IS" dirty="0"/>
          </a:p>
          <a:p>
            <a:pPr lvl="1"/>
            <a:r>
              <a:rPr lang="is-IS" dirty="0"/>
              <a:t>Allir hinir!</a:t>
            </a:r>
          </a:p>
          <a:p>
            <a:pPr lvl="2"/>
            <a:r>
              <a:rPr lang="is-IS" dirty="0" err="1"/>
              <a:t>Visual</a:t>
            </a:r>
            <a:r>
              <a:rPr lang="is-IS" dirty="0"/>
              <a:t> </a:t>
            </a:r>
            <a:r>
              <a:rPr lang="is-IS" dirty="0" err="1"/>
              <a:t>Studio</a:t>
            </a:r>
            <a:r>
              <a:rPr lang="is-IS" dirty="0"/>
              <a:t>, </a:t>
            </a:r>
            <a:r>
              <a:rPr lang="is-IS" dirty="0" err="1"/>
              <a:t>Eclipse</a:t>
            </a:r>
            <a:r>
              <a:rPr lang="is-IS" dirty="0"/>
              <a:t>, </a:t>
            </a:r>
            <a:r>
              <a:rPr lang="is-IS" dirty="0" err="1"/>
              <a:t>Android</a:t>
            </a:r>
            <a:r>
              <a:rPr lang="is-IS" dirty="0"/>
              <a:t> </a:t>
            </a:r>
            <a:r>
              <a:rPr lang="is-IS" dirty="0" err="1"/>
              <a:t>Studio</a:t>
            </a:r>
            <a:r>
              <a:rPr lang="is-IS" dirty="0"/>
              <a:t>...</a:t>
            </a:r>
          </a:p>
        </p:txBody>
      </p:sp>
      <p:pic>
        <p:nvPicPr>
          <p:cNvPr id="1026" name="Picture 2" descr="Mynd úr bókinni Pro Git 2nd Edition.">
            <a:extLst>
              <a:ext uri="{FF2B5EF4-FFF2-40B4-BE49-F238E27FC236}">
                <a16:creationId xmlns:a16="http://schemas.microsoft.com/office/drawing/2014/main" id="{F2B73F27-FE91-46DE-8172-52B9D15A79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3062" y="690562"/>
            <a:ext cx="4630738" cy="5546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117BD69-23CE-4AFD-AF9C-876C1BC7DF32}"/>
              </a:ext>
            </a:extLst>
          </p:cNvPr>
          <p:cNvSpPr txBox="1"/>
          <p:nvPr/>
        </p:nvSpPr>
        <p:spPr>
          <a:xfrm>
            <a:off x="6723062" y="6227138"/>
            <a:ext cx="48196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sz="1000" dirty="0" err="1"/>
              <a:t>Pro</a:t>
            </a:r>
            <a:r>
              <a:rPr lang="is-IS" sz="1000" dirty="0"/>
              <a:t> </a:t>
            </a:r>
            <a:r>
              <a:rPr lang="is-IS" sz="1000" dirty="0" err="1"/>
              <a:t>Git</a:t>
            </a:r>
            <a:r>
              <a:rPr lang="is-IS" sz="1000" dirty="0"/>
              <a:t>, Önnur Útgáfa, 2004, </a:t>
            </a:r>
            <a:r>
              <a:rPr lang="en-US" sz="1000" dirty="0"/>
              <a:t>Scott Chacon &amp; Ben Straub </a:t>
            </a:r>
            <a:endParaRPr lang="is-IS" sz="1000" dirty="0"/>
          </a:p>
        </p:txBody>
      </p:sp>
    </p:spTree>
    <p:extLst>
      <p:ext uri="{BB962C8B-B14F-4D97-AF65-F5344CB8AC3E}">
        <p14:creationId xmlns:p14="http://schemas.microsoft.com/office/powerpoint/2010/main" val="2389703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719B787-5F54-4287-B88C-43B5B8CFCDEE}"/>
              </a:ext>
            </a:extLst>
          </p:cNvPr>
          <p:cNvSpPr/>
          <p:nvPr/>
        </p:nvSpPr>
        <p:spPr>
          <a:xfrm>
            <a:off x="1" y="3291853"/>
            <a:ext cx="2496620" cy="45719"/>
          </a:xfrm>
          <a:prstGeom prst="rect">
            <a:avLst/>
          </a:prstGeom>
          <a:solidFill>
            <a:srgbClr val="2AB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C28EBC-14DB-470B-96A9-04D8306279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s-IS" dirty="0"/>
              <a:t>Hefjumst handa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302C97-C449-4CD0-B281-D18C452E76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is-IS" dirty="0"/>
              <a:t>Sækja </a:t>
            </a:r>
            <a:r>
              <a:rPr lang="is-IS" dirty="0" err="1"/>
              <a:t>git</a:t>
            </a:r>
            <a:r>
              <a:rPr lang="is-IS" dirty="0"/>
              <a:t>.</a:t>
            </a:r>
          </a:p>
          <a:p>
            <a:pPr lvl="1"/>
            <a:r>
              <a:rPr lang="is-IS" dirty="0">
                <a:hlinkClick r:id="rId3"/>
              </a:rPr>
              <a:t>https://git-scm.com/downloads</a:t>
            </a:r>
            <a:r>
              <a:rPr lang="is-IS" dirty="0"/>
              <a:t> </a:t>
            </a:r>
          </a:p>
          <a:p>
            <a:pPr lvl="1"/>
            <a:endParaRPr lang="is-IS" dirty="0"/>
          </a:p>
          <a:p>
            <a:r>
              <a:rPr lang="is-IS" dirty="0"/>
              <a:t>Sækið og </a:t>
            </a:r>
            <a:r>
              <a:rPr lang="is-IS" dirty="0" err="1"/>
              <a:t>installið</a:t>
            </a:r>
            <a:r>
              <a:rPr lang="is-IS" dirty="0"/>
              <a:t> </a:t>
            </a:r>
            <a:r>
              <a:rPr lang="is-IS" dirty="0" err="1"/>
              <a:t>git</a:t>
            </a:r>
            <a:r>
              <a:rPr lang="is-IS" dirty="0"/>
              <a:t>.</a:t>
            </a:r>
          </a:p>
          <a:p>
            <a:r>
              <a:rPr lang="is-IS" dirty="0"/>
              <a:t>Búið til möppuna </a:t>
            </a:r>
            <a:r>
              <a:rPr lang="is-IS" dirty="0" err="1"/>
              <a:t>gitnamskeid</a:t>
            </a:r>
            <a:r>
              <a:rPr lang="is-IS" dirty="0"/>
              <a:t> þar sem hentar. T.d. c:\gitnamskeid</a:t>
            </a:r>
          </a:p>
          <a:p>
            <a:r>
              <a:rPr lang="is-IS" dirty="0"/>
              <a:t>Hægrismelltu í tóma möppuna og veldu „</a:t>
            </a:r>
            <a:r>
              <a:rPr lang="is-IS" dirty="0" err="1"/>
              <a:t>Git</a:t>
            </a:r>
            <a:r>
              <a:rPr lang="is-IS" dirty="0"/>
              <a:t> </a:t>
            </a:r>
            <a:r>
              <a:rPr lang="is-IS" dirty="0" err="1"/>
              <a:t>Bash</a:t>
            </a:r>
            <a:r>
              <a:rPr lang="is-IS" dirty="0"/>
              <a:t> </a:t>
            </a:r>
            <a:r>
              <a:rPr lang="is-IS" dirty="0" err="1"/>
              <a:t>Here</a:t>
            </a:r>
            <a:r>
              <a:rPr lang="is-IS" dirty="0"/>
              <a:t>“</a:t>
            </a:r>
          </a:p>
          <a:p>
            <a:r>
              <a:rPr lang="is-IS" dirty="0"/>
              <a:t>Keyrðu eftirfarandi skipun:</a:t>
            </a:r>
          </a:p>
          <a:p>
            <a:pPr lvl="1"/>
            <a:r>
              <a:rPr lang="is-IS" dirty="0" err="1"/>
              <a:t>git</a:t>
            </a:r>
            <a:r>
              <a:rPr lang="is-IS" dirty="0"/>
              <a:t> </a:t>
            </a:r>
            <a:r>
              <a:rPr lang="is-IS" dirty="0" err="1"/>
              <a:t>clone</a:t>
            </a:r>
            <a:r>
              <a:rPr lang="is-IS" dirty="0"/>
              <a:t> </a:t>
            </a:r>
            <a:r>
              <a:rPr lang="is-IS" dirty="0">
                <a:hlinkClick r:id="rId4"/>
              </a:rPr>
              <a:t>https://github.com/gummikalli/git-namskeid.git</a:t>
            </a:r>
            <a:r>
              <a:rPr lang="is-IS" dirty="0"/>
              <a:t> </a:t>
            </a:r>
          </a:p>
          <a:p>
            <a:r>
              <a:rPr lang="is-IS" dirty="0"/>
              <a:t>Keyrðu (a.t.h – er mínus mínus)</a:t>
            </a:r>
          </a:p>
          <a:p>
            <a:pPr lvl="1"/>
            <a:r>
              <a:rPr lang="is-IS" dirty="0" err="1"/>
              <a:t>git</a:t>
            </a:r>
            <a:r>
              <a:rPr lang="is-IS" dirty="0"/>
              <a:t> </a:t>
            </a:r>
            <a:r>
              <a:rPr lang="is-IS" dirty="0" err="1"/>
              <a:t>log</a:t>
            </a:r>
            <a:r>
              <a:rPr lang="is-IS" dirty="0"/>
              <a:t> --</a:t>
            </a:r>
            <a:r>
              <a:rPr lang="is-IS" dirty="0" err="1"/>
              <a:t>grep</a:t>
            </a:r>
            <a:r>
              <a:rPr lang="is-IS" dirty="0"/>
              <a:t> </a:t>
            </a:r>
            <a:r>
              <a:rPr lang="is-IS" dirty="0" err="1"/>
              <a:t>adda</a:t>
            </a:r>
            <a:endParaRPr lang="is-IS" dirty="0"/>
          </a:p>
          <a:p>
            <a:pPr lvl="1"/>
            <a:endParaRPr lang="is-IS" dirty="0"/>
          </a:p>
          <a:p>
            <a:r>
              <a:rPr lang="is-IS" dirty="0"/>
              <a:t>Hvað gerðum við?</a:t>
            </a:r>
          </a:p>
        </p:txBody>
      </p:sp>
    </p:spTree>
    <p:extLst>
      <p:ext uri="{BB962C8B-B14F-4D97-AF65-F5344CB8AC3E}">
        <p14:creationId xmlns:p14="http://schemas.microsoft.com/office/powerpoint/2010/main" val="32110843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627628" y="476322"/>
            <a:ext cx="693651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s-IS" sz="4800" b="1" i="0" u="none" strike="noStrike" kern="0" cap="none" spc="0" normalizeH="0" baseline="0" noProof="0" dirty="0" err="1">
                <a:ln>
                  <a:noFill/>
                </a:ln>
                <a:solidFill>
                  <a:srgbClr val="30302F"/>
                </a:solidFill>
                <a:effectLst/>
                <a:uLnTx/>
                <a:uFillTx/>
                <a:latin typeface="Adelle Rg" panose="02000503060000020004" pitchFamily="50" charset="0"/>
                <a:ea typeface="+mn-ea"/>
                <a:cs typeface="+mn-cs"/>
              </a:rPr>
              <a:t>Branch</a:t>
            </a:r>
            <a:r>
              <a:rPr kumimoji="0" lang="is-IS" sz="4800" b="1" i="0" u="none" strike="noStrike" kern="0" cap="none" spc="0" normalizeH="0" baseline="0" noProof="0" dirty="0">
                <a:ln>
                  <a:noFill/>
                </a:ln>
                <a:solidFill>
                  <a:srgbClr val="30302F"/>
                </a:solidFill>
                <a:effectLst/>
                <a:uLnTx/>
                <a:uFillTx/>
                <a:latin typeface="Adelle Rg" panose="02000503060000020004" pitchFamily="50" charset="0"/>
                <a:ea typeface="+mn-ea"/>
                <a:cs typeface="+mn-cs"/>
              </a:rPr>
              <a:t> – Beint í djúpu?</a:t>
            </a:r>
          </a:p>
        </p:txBody>
      </p:sp>
      <p:sp>
        <p:nvSpPr>
          <p:cNvPr id="10" name="Rectangle 9"/>
          <p:cNvSpPr/>
          <p:nvPr/>
        </p:nvSpPr>
        <p:spPr>
          <a:xfrm>
            <a:off x="1" y="3291853"/>
            <a:ext cx="2496620" cy="45719"/>
          </a:xfrm>
          <a:prstGeom prst="rect">
            <a:avLst/>
          </a:prstGeom>
          <a:solidFill>
            <a:srgbClr val="2AB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FA95BC96-6831-40BF-B42E-509E742E05B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63974320"/>
              </p:ext>
            </p:extLst>
          </p:nvPr>
        </p:nvGraphicFramePr>
        <p:xfrm>
          <a:off x="8380413" y="1307319"/>
          <a:ext cx="2568575" cy="4678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9" name="Bitmap Image" r:id="rId4" imgW="2567880" imgH="4678560" progId="Paint.Picture">
                  <p:embed/>
                </p:oleObj>
              </mc:Choice>
              <mc:Fallback>
                <p:oleObj name="Bitmap Image" r:id="rId4" imgW="2567880" imgH="467856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380413" y="1307319"/>
                        <a:ext cx="2568575" cy="46783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A42B10DB-6258-44CB-A984-EB1CE19A34AA}"/>
              </a:ext>
            </a:extLst>
          </p:cNvPr>
          <p:cNvSpPr txBox="1">
            <a:spLocks/>
          </p:cNvSpPr>
          <p:nvPr/>
        </p:nvSpPr>
        <p:spPr>
          <a:xfrm>
            <a:off x="838200" y="1733551"/>
            <a:ext cx="10515600" cy="4443412"/>
          </a:xfrm>
          <a:prstGeom prst="rect">
            <a:avLst/>
          </a:prstGeom>
        </p:spPr>
        <p:txBody>
          <a:bodyPr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s-IS" dirty="0"/>
              <a:t>Hliðarútgáfa af núverandi kóða.</a:t>
            </a:r>
          </a:p>
          <a:p>
            <a:r>
              <a:rPr lang="is-IS" dirty="0"/>
              <a:t>Þú ætlar að búa til eigin útgáfu af námsefninu.</a:t>
            </a:r>
          </a:p>
          <a:p>
            <a:pPr lvl="1"/>
            <a:r>
              <a:rPr lang="is-IS" dirty="0" err="1"/>
              <a:t>git</a:t>
            </a:r>
            <a:r>
              <a:rPr lang="is-IS" dirty="0"/>
              <a:t> </a:t>
            </a:r>
            <a:r>
              <a:rPr lang="is-IS" dirty="0" err="1"/>
              <a:t>checkout</a:t>
            </a:r>
            <a:r>
              <a:rPr lang="is-IS" dirty="0"/>
              <a:t> –b &lt;nafn og fæðingarár&gt;</a:t>
            </a:r>
          </a:p>
          <a:p>
            <a:pPr lvl="1"/>
            <a:r>
              <a:rPr lang="is-IS" dirty="0"/>
              <a:t>T.d. Gummikalli1982, bara að það sé örugglega einkvæmt.</a:t>
            </a:r>
          </a:p>
          <a:p>
            <a:r>
              <a:rPr lang="is-IS" dirty="0"/>
              <a:t>Við förum nánar út í </a:t>
            </a:r>
            <a:r>
              <a:rPr lang="is-IS" dirty="0" err="1"/>
              <a:t>branching</a:t>
            </a:r>
            <a:r>
              <a:rPr lang="is-IS" dirty="0"/>
              <a:t> seinna.</a:t>
            </a:r>
          </a:p>
          <a:p>
            <a:endParaRPr lang="is-IS" dirty="0"/>
          </a:p>
          <a:p>
            <a:endParaRPr lang="is-IS" dirty="0"/>
          </a:p>
          <a:p>
            <a:endParaRPr lang="is-IS" dirty="0"/>
          </a:p>
          <a:p>
            <a:r>
              <a:rPr lang="is-IS" dirty="0"/>
              <a:t>En hvað gerðum við?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66F440C-4411-4174-81AE-C48A20A62C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200" y="3994138"/>
            <a:ext cx="7726623" cy="1556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660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0928" y="710538"/>
            <a:ext cx="3993253" cy="565095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77849" t="16094" r="10712" b="18817"/>
          <a:stretch/>
        </p:blipFill>
        <p:spPr>
          <a:xfrm>
            <a:off x="7723515" y="891821"/>
            <a:ext cx="2986389" cy="477951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27628" y="476322"/>
            <a:ext cx="320792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s-IS" sz="4800" b="1" kern="0" dirty="0" err="1">
                <a:solidFill>
                  <a:srgbClr val="30302F"/>
                </a:solidFill>
                <a:latin typeface="Adelle Rg" panose="02000503060000020004" pitchFamily="50" charset="0"/>
              </a:rPr>
              <a:t>Stage</a:t>
            </a:r>
            <a:r>
              <a:rPr lang="is-IS" sz="4800" b="1" kern="0" dirty="0">
                <a:solidFill>
                  <a:srgbClr val="30302F"/>
                </a:solidFill>
                <a:latin typeface="Adelle Rg" panose="02000503060000020004" pitchFamily="50" charset="0"/>
              </a:rPr>
              <a:t>\</a:t>
            </a:r>
            <a:r>
              <a:rPr lang="is-IS" sz="4800" b="1" kern="0" dirty="0" err="1">
                <a:solidFill>
                  <a:srgbClr val="30302F"/>
                </a:solidFill>
                <a:latin typeface="Adelle Rg" panose="02000503060000020004" pitchFamily="50" charset="0"/>
              </a:rPr>
              <a:t>add</a:t>
            </a:r>
            <a:endParaRPr kumimoji="0" lang="is-IS" sz="4800" b="1" i="0" u="none" strike="noStrike" kern="0" cap="none" spc="0" normalizeH="0" baseline="0" noProof="0" dirty="0">
              <a:ln>
                <a:noFill/>
              </a:ln>
              <a:solidFill>
                <a:srgbClr val="30302F"/>
              </a:solidFill>
              <a:effectLst/>
              <a:uLnTx/>
              <a:uFillTx/>
              <a:latin typeface="Adelle Rg" panose="02000503060000020004" pitchFamily="50" charset="0"/>
              <a:ea typeface="+mn-ea"/>
              <a:cs typeface="+mn-c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" y="3291853"/>
            <a:ext cx="2496620" cy="45719"/>
          </a:xfrm>
          <a:prstGeom prst="rect">
            <a:avLst/>
          </a:prstGeom>
          <a:solidFill>
            <a:srgbClr val="2AB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CF2998D8-FB56-43AA-A287-FBE7AAC75C5D}"/>
              </a:ext>
            </a:extLst>
          </p:cNvPr>
          <p:cNvSpPr txBox="1">
            <a:spLocks/>
          </p:cNvSpPr>
          <p:nvPr/>
        </p:nvSpPr>
        <p:spPr>
          <a:xfrm>
            <a:off x="838200" y="1733551"/>
            <a:ext cx="6718300" cy="4443412"/>
          </a:xfrm>
          <a:prstGeom prst="rect">
            <a:avLst/>
          </a:prstGeom>
        </p:spPr>
        <p:txBody>
          <a:bodyPr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s-IS" dirty="0"/>
              <a:t>Óhrein </a:t>
            </a:r>
            <a:r>
              <a:rPr lang="is-IS" dirty="0" err="1"/>
              <a:t>vs</a:t>
            </a:r>
            <a:r>
              <a:rPr lang="is-IS" dirty="0"/>
              <a:t> </a:t>
            </a:r>
            <a:r>
              <a:rPr lang="is-IS" dirty="0" err="1"/>
              <a:t>Staged</a:t>
            </a:r>
            <a:endParaRPr lang="is-IS" dirty="0"/>
          </a:p>
          <a:p>
            <a:r>
              <a:rPr lang="is-IS" dirty="0"/>
              <a:t>Bæta skrám við það sem þú ætlar að </a:t>
            </a:r>
            <a:r>
              <a:rPr lang="is-IS" dirty="0" err="1"/>
              <a:t>commit</a:t>
            </a:r>
            <a:r>
              <a:rPr lang="is-IS" dirty="0"/>
              <a:t>(a) </a:t>
            </a:r>
            <a:r>
              <a:rPr lang="is-IS" b="1" dirty="0"/>
              <a:t>í núverandi mynd MIKILVÆGT!</a:t>
            </a:r>
            <a:endParaRPr lang="is-IS" dirty="0"/>
          </a:p>
          <a:p>
            <a:r>
              <a:rPr lang="is-IS" dirty="0"/>
              <a:t>Gerir þér kleift að velja skrár í næsta </a:t>
            </a:r>
            <a:r>
              <a:rPr lang="is-IS" dirty="0" err="1"/>
              <a:t>commit</a:t>
            </a:r>
            <a:r>
              <a:rPr lang="is-I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28095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0928" y="710538"/>
            <a:ext cx="3993253" cy="565095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77849" t="16094" r="10712" b="18817"/>
          <a:stretch/>
        </p:blipFill>
        <p:spPr>
          <a:xfrm>
            <a:off x="7723515" y="891821"/>
            <a:ext cx="2986389" cy="477951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27628" y="476322"/>
            <a:ext cx="251383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s-IS" sz="4800" b="1" i="0" u="none" strike="noStrike" kern="0" cap="none" spc="0" normalizeH="0" baseline="0" noProof="0" dirty="0" err="1">
                <a:ln>
                  <a:noFill/>
                </a:ln>
                <a:solidFill>
                  <a:srgbClr val="30302F"/>
                </a:solidFill>
                <a:effectLst/>
                <a:uLnTx/>
                <a:uFillTx/>
                <a:latin typeface="Adelle Rg" panose="02000503060000020004" pitchFamily="50" charset="0"/>
                <a:ea typeface="+mn-ea"/>
                <a:cs typeface="+mn-cs"/>
              </a:rPr>
              <a:t>Commit</a:t>
            </a:r>
            <a:endParaRPr kumimoji="0" lang="is-IS" sz="4800" b="1" i="0" u="none" strike="noStrike" kern="0" cap="none" spc="0" normalizeH="0" baseline="0" noProof="0" dirty="0">
              <a:ln>
                <a:noFill/>
              </a:ln>
              <a:solidFill>
                <a:srgbClr val="30302F"/>
              </a:solidFill>
              <a:effectLst/>
              <a:uLnTx/>
              <a:uFillTx/>
              <a:latin typeface="Adelle Rg" panose="02000503060000020004" pitchFamily="50" charset="0"/>
              <a:ea typeface="+mn-ea"/>
              <a:cs typeface="+mn-c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" y="3291853"/>
            <a:ext cx="2496620" cy="45719"/>
          </a:xfrm>
          <a:prstGeom prst="rect">
            <a:avLst/>
          </a:prstGeom>
          <a:solidFill>
            <a:srgbClr val="2AB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3C38EEB2-F83F-42E4-93DF-60492910548C}"/>
              </a:ext>
            </a:extLst>
          </p:cNvPr>
          <p:cNvSpPr txBox="1">
            <a:spLocks/>
          </p:cNvSpPr>
          <p:nvPr/>
        </p:nvSpPr>
        <p:spPr>
          <a:xfrm>
            <a:off x="838200" y="1733551"/>
            <a:ext cx="6718300" cy="4443412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s-IS" dirty="0"/>
              <a:t>Vista breytingar sem part af breytingasögunni.</a:t>
            </a:r>
          </a:p>
          <a:p>
            <a:r>
              <a:rPr lang="is-IS" dirty="0"/>
              <a:t>Vistar bara í </a:t>
            </a:r>
            <a:r>
              <a:rPr lang="is-IS" dirty="0" err="1"/>
              <a:t>local</a:t>
            </a:r>
            <a:r>
              <a:rPr lang="is-IS" dirty="0"/>
              <a:t> hirslu.</a:t>
            </a:r>
          </a:p>
          <a:p>
            <a:r>
              <a:rPr lang="is-IS" dirty="0"/>
              <a:t>Góð ráð.</a:t>
            </a:r>
          </a:p>
          <a:p>
            <a:pPr lvl="1"/>
            <a:r>
              <a:rPr lang="is-IS" dirty="0" err="1"/>
              <a:t>Commita</a:t>
            </a:r>
            <a:r>
              <a:rPr lang="is-IS" dirty="0"/>
              <a:t> oftar frekar en sjaldnar.</a:t>
            </a:r>
          </a:p>
          <a:p>
            <a:pPr lvl="1"/>
            <a:r>
              <a:rPr lang="is-IS" dirty="0" err="1"/>
              <a:t>Commita</a:t>
            </a:r>
            <a:r>
              <a:rPr lang="is-IS" dirty="0"/>
              <a:t> tilbúnum einingum.</a:t>
            </a:r>
          </a:p>
          <a:p>
            <a:pPr lvl="1"/>
            <a:r>
              <a:rPr lang="is-IS" dirty="0"/>
              <a:t>Góð skýr skilaboð.</a:t>
            </a:r>
          </a:p>
          <a:p>
            <a:r>
              <a:rPr lang="is-IS" dirty="0"/>
              <a:t>Í verkefni eitt, gerðu:</a:t>
            </a:r>
          </a:p>
          <a:p>
            <a:pPr lvl="1"/>
            <a:r>
              <a:rPr lang="is-IS" dirty="0" err="1"/>
              <a:t>git</a:t>
            </a:r>
            <a:r>
              <a:rPr lang="is-IS" dirty="0"/>
              <a:t> </a:t>
            </a:r>
            <a:r>
              <a:rPr lang="is-IS" dirty="0" err="1"/>
              <a:t>commit</a:t>
            </a:r>
            <a:r>
              <a:rPr lang="is-IS" dirty="0"/>
              <a:t> –m „Fyrsta </a:t>
            </a:r>
            <a:r>
              <a:rPr lang="is-IS" dirty="0" err="1"/>
              <a:t>commit</a:t>
            </a:r>
            <a:r>
              <a:rPr lang="is-IS" dirty="0"/>
              <a:t>“</a:t>
            </a:r>
          </a:p>
          <a:p>
            <a:pPr lvl="1"/>
            <a:r>
              <a:rPr lang="is-IS" dirty="0" err="1"/>
              <a:t>git</a:t>
            </a:r>
            <a:r>
              <a:rPr lang="is-IS" dirty="0"/>
              <a:t> </a:t>
            </a:r>
            <a:r>
              <a:rPr lang="is-IS" dirty="0" err="1"/>
              <a:t>diff</a:t>
            </a:r>
            <a:endParaRPr lang="is-IS" dirty="0"/>
          </a:p>
          <a:p>
            <a:endParaRPr lang="is-IS" dirty="0"/>
          </a:p>
          <a:p>
            <a:r>
              <a:rPr lang="is-IS" dirty="0"/>
              <a:t>Hvað gerðist?</a:t>
            </a:r>
          </a:p>
        </p:txBody>
      </p:sp>
    </p:spTree>
    <p:extLst>
      <p:ext uri="{BB962C8B-B14F-4D97-AF65-F5344CB8AC3E}">
        <p14:creationId xmlns:p14="http://schemas.microsoft.com/office/powerpoint/2010/main" val="345899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0928" y="710538"/>
            <a:ext cx="3993253" cy="565095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77849" t="16094" r="10712" b="18817"/>
          <a:stretch/>
        </p:blipFill>
        <p:spPr>
          <a:xfrm>
            <a:off x="7723515" y="891821"/>
            <a:ext cx="2986389" cy="477951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27628" y="476322"/>
            <a:ext cx="306365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s-IS" sz="4800" b="1" i="0" u="none" strike="noStrike" kern="0" cap="none" spc="0" normalizeH="0" baseline="0" noProof="0" dirty="0">
                <a:ln>
                  <a:noFill/>
                </a:ln>
                <a:solidFill>
                  <a:srgbClr val="30302F"/>
                </a:solidFill>
                <a:effectLst/>
                <a:uLnTx/>
                <a:uFillTx/>
                <a:latin typeface="Adelle Rg" panose="02000503060000020004" pitchFamily="50" charset="0"/>
                <a:ea typeface="+mn-ea"/>
                <a:cs typeface="+mn-cs"/>
              </a:rPr>
              <a:t>.</a:t>
            </a:r>
            <a:r>
              <a:rPr kumimoji="0" lang="is-IS" sz="4800" b="1" i="0" u="none" strike="noStrike" kern="0" cap="none" spc="0" normalizeH="0" baseline="0" noProof="0" dirty="0" err="1">
                <a:ln>
                  <a:noFill/>
                </a:ln>
                <a:solidFill>
                  <a:srgbClr val="30302F"/>
                </a:solidFill>
                <a:effectLst/>
                <a:uLnTx/>
                <a:uFillTx/>
                <a:latin typeface="Adelle Rg" panose="02000503060000020004" pitchFamily="50" charset="0"/>
                <a:ea typeface="+mn-ea"/>
                <a:cs typeface="+mn-cs"/>
              </a:rPr>
              <a:t>gitignore</a:t>
            </a:r>
            <a:endParaRPr kumimoji="0" lang="is-IS" sz="4800" b="1" i="0" u="none" strike="noStrike" kern="0" cap="none" spc="0" normalizeH="0" baseline="0" noProof="0" dirty="0">
              <a:ln>
                <a:noFill/>
              </a:ln>
              <a:solidFill>
                <a:srgbClr val="30302F"/>
              </a:solidFill>
              <a:effectLst/>
              <a:uLnTx/>
              <a:uFillTx/>
              <a:latin typeface="Adelle Rg" panose="02000503060000020004" pitchFamily="50" charset="0"/>
              <a:ea typeface="+mn-ea"/>
              <a:cs typeface="+mn-c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" y="3291853"/>
            <a:ext cx="2496620" cy="45719"/>
          </a:xfrm>
          <a:prstGeom prst="rect">
            <a:avLst/>
          </a:prstGeom>
          <a:solidFill>
            <a:srgbClr val="2AB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F461BF18-E57C-4C72-92DE-51FBB8EFED59}"/>
              </a:ext>
            </a:extLst>
          </p:cNvPr>
          <p:cNvSpPr txBox="1">
            <a:spLocks/>
          </p:cNvSpPr>
          <p:nvPr/>
        </p:nvSpPr>
        <p:spPr>
          <a:xfrm>
            <a:off x="838200" y="1733551"/>
            <a:ext cx="6718300" cy="4443412"/>
          </a:xfrm>
          <a:prstGeom prst="rect">
            <a:avLst/>
          </a:prstGeom>
        </p:spPr>
        <p:txBody>
          <a:bodyPr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s-IS" dirty="0"/>
              <a:t>Ekki allar skrár þurfa að vera partur af </a:t>
            </a:r>
            <a:r>
              <a:rPr lang="is-IS" dirty="0" err="1"/>
              <a:t>commit</a:t>
            </a:r>
            <a:r>
              <a:rPr lang="is-IS" dirty="0"/>
              <a:t>. T.d.</a:t>
            </a:r>
          </a:p>
          <a:p>
            <a:pPr lvl="1"/>
            <a:r>
              <a:rPr lang="is-IS" dirty="0"/>
              <a:t>Smíðaðar skrár (e. </a:t>
            </a:r>
            <a:r>
              <a:rPr lang="is-IS" dirty="0" err="1"/>
              <a:t>Build</a:t>
            </a:r>
            <a:r>
              <a:rPr lang="is-IS" dirty="0"/>
              <a:t>)</a:t>
            </a:r>
          </a:p>
          <a:p>
            <a:pPr lvl="1"/>
            <a:r>
              <a:rPr lang="is-IS" dirty="0" err="1"/>
              <a:t>User</a:t>
            </a:r>
            <a:r>
              <a:rPr lang="is-IS" dirty="0"/>
              <a:t> </a:t>
            </a:r>
            <a:r>
              <a:rPr lang="is-IS" dirty="0" err="1"/>
              <a:t>config</a:t>
            </a:r>
            <a:r>
              <a:rPr lang="is-IS" dirty="0"/>
              <a:t> skrár</a:t>
            </a:r>
          </a:p>
          <a:p>
            <a:endParaRPr lang="is-IS" dirty="0"/>
          </a:p>
          <a:p>
            <a:r>
              <a:rPr lang="is-IS"/>
              <a:t>Verkefni 2</a:t>
            </a:r>
          </a:p>
        </p:txBody>
      </p:sp>
    </p:spTree>
    <p:extLst>
      <p:ext uri="{BB962C8B-B14F-4D97-AF65-F5344CB8AC3E}">
        <p14:creationId xmlns:p14="http://schemas.microsoft.com/office/powerpoint/2010/main" val="1606397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0928" y="710538"/>
            <a:ext cx="3993253" cy="565095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77849" t="16094" r="10712" b="18817"/>
          <a:stretch/>
        </p:blipFill>
        <p:spPr>
          <a:xfrm>
            <a:off x="7723515" y="891821"/>
            <a:ext cx="2986389" cy="477951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27628" y="476322"/>
            <a:ext cx="500489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s-IS" sz="4800" b="1" i="0" u="none" strike="noStrike" kern="0" cap="none" spc="0" normalizeH="0" baseline="0" noProof="0" dirty="0">
                <a:ln>
                  <a:noFill/>
                </a:ln>
                <a:solidFill>
                  <a:srgbClr val="30302F"/>
                </a:solidFill>
                <a:effectLst/>
                <a:uLnTx/>
                <a:uFillTx/>
                <a:latin typeface="Adelle Rg" panose="02000503060000020004" pitchFamily="50" charset="0"/>
                <a:ea typeface="+mn-ea"/>
                <a:cs typeface="+mn-cs"/>
              </a:rPr>
              <a:t>allt á einum stað</a:t>
            </a:r>
          </a:p>
        </p:txBody>
      </p:sp>
      <p:sp>
        <p:nvSpPr>
          <p:cNvPr id="10" name="Rectangle 9"/>
          <p:cNvSpPr/>
          <p:nvPr/>
        </p:nvSpPr>
        <p:spPr>
          <a:xfrm>
            <a:off x="1" y="3291853"/>
            <a:ext cx="2496620" cy="45719"/>
          </a:xfrm>
          <a:prstGeom prst="rect">
            <a:avLst/>
          </a:prstGeom>
          <a:solidFill>
            <a:srgbClr val="2AB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3023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0928" y="710538"/>
            <a:ext cx="3993253" cy="565095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77849" t="16094" r="10712" b="18817"/>
          <a:stretch/>
        </p:blipFill>
        <p:spPr>
          <a:xfrm>
            <a:off x="7723515" y="891821"/>
            <a:ext cx="2986389" cy="477951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27628" y="476322"/>
            <a:ext cx="500489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s-IS" sz="4800" b="1" i="0" u="none" strike="noStrike" kern="0" cap="none" spc="0" normalizeH="0" baseline="0" noProof="0" dirty="0">
                <a:ln>
                  <a:noFill/>
                </a:ln>
                <a:solidFill>
                  <a:srgbClr val="30302F"/>
                </a:solidFill>
                <a:effectLst/>
                <a:uLnTx/>
                <a:uFillTx/>
                <a:latin typeface="Adelle Rg" panose="02000503060000020004" pitchFamily="50" charset="0"/>
                <a:ea typeface="+mn-ea"/>
                <a:cs typeface="+mn-cs"/>
              </a:rPr>
              <a:t>allt á einum stað</a:t>
            </a:r>
          </a:p>
        </p:txBody>
      </p:sp>
      <p:sp>
        <p:nvSpPr>
          <p:cNvPr id="10" name="Rectangle 9"/>
          <p:cNvSpPr/>
          <p:nvPr/>
        </p:nvSpPr>
        <p:spPr>
          <a:xfrm>
            <a:off x="1" y="3291853"/>
            <a:ext cx="2496620" cy="45719"/>
          </a:xfrm>
          <a:prstGeom prst="rect">
            <a:avLst/>
          </a:prstGeom>
          <a:solidFill>
            <a:srgbClr val="2AB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81381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dvania kynning íslenska.potx" id="{2C79EFF6-4974-41E6-A204-DD8B6B54C5F3}" vid="{CD75C934-A5A1-474C-AA9A-740C9650BA44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dvania kynning íslenska.potx" id="{2C79EFF6-4974-41E6-A204-DD8B6B54C5F3}" vid="{DD8E96A2-C7C1-47D2-87ED-503FBC38FAA8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Presentation" ma:contentTypeID="0x0101008D58C65610A9FE4A8AD00DBF991C7C6D0200A2CDD28EFCB2E944AC730EF11B8775CF" ma:contentTypeVersion="2" ma:contentTypeDescription="Create a new document." ma:contentTypeScope="" ma:versionID="6bdbc623feccae08dadaf0286774d058">
  <xsd:schema xmlns:xsd="http://www.w3.org/2001/XMLSchema" xmlns:xs="http://www.w3.org/2001/XMLSchema" xmlns:p="http://schemas.microsoft.com/office/2006/metadata/properties" xmlns:ns2="9cc091af-49d3-4b0b-acc4-aea46721c8e1" targetNamespace="http://schemas.microsoft.com/office/2006/metadata/properties" ma:root="true" ma:fieldsID="86884e8733215b0894a3759f6a42d2ab" ns2:_="">
    <xsd:import namespace="9cc091af-49d3-4b0b-acc4-aea46721c8e1"/>
    <xsd:element name="properties">
      <xsd:complexType>
        <xsd:sequence>
          <xsd:element name="documentManagement">
            <xsd:complexType>
              <xsd:all>
                <xsd:element ref="ns2:bcb1d2bf53ee466d91d015af424ba852" minOccurs="0"/>
                <xsd:element ref="ns2:TaxCatchAll" minOccurs="0"/>
                <xsd:element ref="ns2:TaxCatchAllLabel" minOccurs="0"/>
                <xsd:element ref="ns2:l676c6ae077e468d861b4ff5e497f329" minOccurs="0"/>
                <xsd:element ref="ns2:jd8f06bf7def41ae8228c21bf85c6f30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cc091af-49d3-4b0b-acc4-aea46721c8e1" elementFormDefault="qualified">
    <xsd:import namespace="http://schemas.microsoft.com/office/2006/documentManagement/types"/>
    <xsd:import namespace="http://schemas.microsoft.com/office/infopath/2007/PartnerControls"/>
    <xsd:element name="bcb1d2bf53ee466d91d015af424ba852" ma:index="8" nillable="true" ma:taxonomy="true" ma:internalName="bcb1d2bf53ee466d91d015af424ba852" ma:taxonomyFieldName="DocumentType" ma:displayName="DocumentType" ma:indexed="true" ma:default="" ma:fieldId="{bcb1d2bf-53ee-466d-91d0-15af424ba852}" ma:sspId="a8b41f3a-4472-4b8a-861b-19dc8d5f94b5" ma:termSetId="32fa1b0b-f561-4090-a9e9-2daaf1aefee9" ma:anchorId="00000000-0000-0000-0000-000000000000" ma:open="true" ma:isKeyword="false">
      <xsd:complexType>
        <xsd:sequence>
          <xsd:element ref="pc:Terms" minOccurs="0" maxOccurs="1"/>
        </xsd:sequence>
      </xsd:complexType>
    </xsd:element>
    <xsd:element name="TaxCatchAll" ma:index="9" nillable="true" ma:displayName="Taxonomy Catch All Column" ma:description="" ma:hidden="true" ma:list="{8344b4cf-b055-48d4-a63f-ecd764bf9dc3}" ma:internalName="TaxCatchAll" ma:showField="CatchAllData" ma:web="9cc091af-49d3-4b0b-acc4-aea46721c8e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0" nillable="true" ma:displayName="Taxonomy Catch All Column1" ma:description="" ma:hidden="true" ma:list="{8344b4cf-b055-48d4-a63f-ecd764bf9dc3}" ma:internalName="TaxCatchAllLabel" ma:readOnly="true" ma:showField="CatchAllDataLabel" ma:web="9cc091af-49d3-4b0b-acc4-aea46721c8e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676c6ae077e468d861b4ff5e497f329" ma:index="12" nillable="true" ma:taxonomy="true" ma:internalName="l676c6ae077e468d861b4ff5e497f329" ma:taxonomyFieldName="Process" ma:displayName="Process" ma:indexed="true" ma:default="" ma:fieldId="{5676c6ae-077e-468d-861b-4ff5e497f329}" ma:sspId="a8b41f3a-4472-4b8a-861b-19dc8d5f94b5" ma:termSetId="ecf412f7-2fc3-4d1f-9ab8-ea2b2989eb1b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jd8f06bf7def41ae8228c21bf85c6f30" ma:index="16" nillable="true" ma:taxonomy="true" ma:internalName="jd8f06bf7def41ae8228c21bf85c6f30" ma:taxonomyFieldName="TemplateResponsible" ma:displayName="TemplateResponsible" ma:default="" ma:fieldId="{3d8f06bf-7def-41ae-8228-c21bf85c6f30}" ma:sspId="a8b41f3a-4472-4b8a-861b-19dc8d5f94b5" ma:termSetId="c8617edb-988a-40af-9479-c784525d2658" ma:anchorId="00000000-0000-0000-0000-000000000000" ma:open="false" ma:isKeyword="false">
      <xsd:complexType>
        <xsd:sequence>
          <xsd:element ref="pc:Terms" minOccurs="0" maxOccurs="1"/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676c6ae077e468d861b4ff5e497f329 xmlns="9cc091af-49d3-4b0b-acc4-aea46721c8e1">
      <Terms xmlns="http://schemas.microsoft.com/office/infopath/2007/PartnerControls">
        <TermInfo xmlns="http://schemas.microsoft.com/office/infopath/2007/PartnerControls">
          <TermName xmlns="http://schemas.microsoft.com/office/infopath/2007/PartnerControls">Advania Basic</TermName>
          <TermId xmlns="http://schemas.microsoft.com/office/infopath/2007/PartnerControls">edf0ece2-4f79-4eee-9519-d61f83995de1</TermId>
        </TermInfo>
      </Terms>
    </l676c6ae077e468d861b4ff5e497f329>
    <bcb1d2bf53ee466d91d015af424ba852 xmlns="9cc091af-49d3-4b0b-acc4-aea46721c8e1">
      <Terms xmlns="http://schemas.microsoft.com/office/infopath/2007/PartnerControls"/>
    </bcb1d2bf53ee466d91d015af424ba852>
    <TaxCatchAll xmlns="9cc091af-49d3-4b0b-acc4-aea46721c8e1">
      <Value>19</Value>
    </TaxCatchAll>
    <jd8f06bf7def41ae8228c21bf85c6f30 xmlns="9cc091af-49d3-4b0b-acc4-aea46721c8e1">
      <Terms xmlns="http://schemas.microsoft.com/office/infopath/2007/PartnerControls"/>
    </jd8f06bf7def41ae8228c21bf85c6f30>
  </documentManagement>
</p:properties>
</file>

<file path=customXml/itemProps1.xml><?xml version="1.0" encoding="utf-8"?>
<ds:datastoreItem xmlns:ds="http://schemas.openxmlformats.org/officeDocument/2006/customXml" ds:itemID="{E5A487EC-7783-4E94-959E-AFE1BBA278E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A5FB25D-7A50-4599-BEB2-F368921BA31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cc091af-49d3-4b0b-acc4-aea46721c8e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585B266-E090-4BF4-B5E5-E65600C7E4A6}">
  <ds:schemaRefs>
    <ds:schemaRef ds:uri="9cc091af-49d3-4b0b-acc4-aea46721c8e1"/>
    <ds:schemaRef ds:uri="http://purl.org/dc/terms/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Um Advania</Template>
  <TotalTime>1438</TotalTime>
  <Words>1073</Words>
  <Application>Microsoft Office PowerPoint</Application>
  <PresentationFormat>Widescreen</PresentationFormat>
  <Paragraphs>101</Paragraphs>
  <Slides>9</Slides>
  <Notes>9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7" baseType="lpstr">
      <vt:lpstr>Adelle EB</vt:lpstr>
      <vt:lpstr>Adelle Rg</vt:lpstr>
      <vt:lpstr>Adelle SB</vt:lpstr>
      <vt:lpstr>Arial</vt:lpstr>
      <vt:lpstr>Calibri</vt:lpstr>
      <vt:lpstr>1_Custom Design</vt:lpstr>
      <vt:lpstr>Custom Design</vt:lpstr>
      <vt:lpstr>Bitmap Image</vt:lpstr>
      <vt:lpstr>Git</vt:lpstr>
      <vt:lpstr>PowerPoint Presentation</vt:lpstr>
      <vt:lpstr>Hefjumst handa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Git</dc:title>
  <dc:creator>Guðmundur Karl Karlsson</dc:creator>
  <cp:lastModifiedBy>Guðmundur Karl Karlsson</cp:lastModifiedBy>
  <cp:revision>36</cp:revision>
  <dcterms:created xsi:type="dcterms:W3CDTF">2018-11-27T17:26:47Z</dcterms:created>
  <dcterms:modified xsi:type="dcterms:W3CDTF">2018-11-28T17:50:26Z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0x0101008D58C65610A9FE4A8AD00DBF991C7C6D0200A2CDD28EFCB2E944AC730EF11B8775CF</vt:lpwstr>
  </property>
  <property fmtid="{D5CDD505-2E9C-101B-9397-08002B2CF9AE}" pid="3" name="TaxKeyword">
    <vt:lpwstr/>
  </property>
  <property fmtid="{D5CDD505-2E9C-101B-9397-08002B2CF9AE}" pid="4" name="DocumentType">
    <vt:lpwstr/>
  </property>
  <property fmtid="{D5CDD505-2E9C-101B-9397-08002B2CF9AE}" pid="5" name="Process">
    <vt:lpwstr>19;#Advania Basic|edf0ece2-4f79-4eee-9519-d61f83995de1</vt:lpwstr>
  </property>
  <property fmtid="{D5CDD505-2E9C-101B-9397-08002B2CF9AE}" pid="6" name="TaxKeywordTaxHTField">
    <vt:lpwstr/>
  </property>
  <property fmtid="{D5CDD505-2E9C-101B-9397-08002B2CF9AE}" pid="7" name="TemplateResponsible">
    <vt:lpwstr/>
  </property>
</Properties>
</file>